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145703501" r:id="rId5"/>
    <p:sldId id="16979" r:id="rId6"/>
    <p:sldId id="16990" r:id="rId7"/>
    <p:sldId id="16985" r:id="rId8"/>
    <p:sldId id="16991" r:id="rId9"/>
    <p:sldId id="2145703502" r:id="rId10"/>
    <p:sldId id="16997" r:id="rId11"/>
    <p:sldId id="2145703504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ACE"/>
    <a:srgbClr val="BE2035"/>
    <a:srgbClr val="CC3300"/>
    <a:srgbClr val="993300"/>
    <a:srgbClr val="A5A5A5"/>
    <a:srgbClr val="231F2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496549-6E92-4EDA-A428-C1784685E12F}" v="53" dt="2024-05-24T16:54:45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sey Downs" userId="5121b626-cab5-4348-8aed-f94bd9f7457e" providerId="ADAL" clId="{36496549-6E92-4EDA-A428-C1784685E12F}"/>
    <pc:docChg chg="custSel addSld delSld modSld delMainMaster">
      <pc:chgData name="Lindsey Downs" userId="5121b626-cab5-4348-8aed-f94bd9f7457e" providerId="ADAL" clId="{36496549-6E92-4EDA-A428-C1784685E12F}" dt="2024-05-24T17:00:10.087" v="311" actId="47"/>
      <pc:docMkLst>
        <pc:docMk/>
      </pc:docMkLst>
      <pc:sldChg chg="del">
        <pc:chgData name="Lindsey Downs" userId="5121b626-cab5-4348-8aed-f94bd9f7457e" providerId="ADAL" clId="{36496549-6E92-4EDA-A428-C1784685E12F}" dt="2024-05-24T16:34:20.753" v="251" actId="47"/>
        <pc:sldMkLst>
          <pc:docMk/>
          <pc:sldMk cId="2119346309" sldId="265"/>
        </pc:sldMkLst>
      </pc:sldChg>
      <pc:sldChg chg="del">
        <pc:chgData name="Lindsey Downs" userId="5121b626-cab5-4348-8aed-f94bd9f7457e" providerId="ADAL" clId="{36496549-6E92-4EDA-A428-C1784685E12F}" dt="2024-05-24T16:27:39.481" v="1" actId="2696"/>
        <pc:sldMkLst>
          <pc:docMk/>
          <pc:sldMk cId="2670394039" sldId="283"/>
        </pc:sldMkLst>
      </pc:sldChg>
      <pc:sldChg chg="del">
        <pc:chgData name="Lindsey Downs" userId="5121b626-cab5-4348-8aed-f94bd9f7457e" providerId="ADAL" clId="{36496549-6E92-4EDA-A428-C1784685E12F}" dt="2024-05-24T16:27:45.852" v="3" actId="47"/>
        <pc:sldMkLst>
          <pc:docMk/>
          <pc:sldMk cId="4115815591" sldId="284"/>
        </pc:sldMkLst>
      </pc:sldChg>
      <pc:sldChg chg="del">
        <pc:chgData name="Lindsey Downs" userId="5121b626-cab5-4348-8aed-f94bd9f7457e" providerId="ADAL" clId="{36496549-6E92-4EDA-A428-C1784685E12F}" dt="2024-05-24T16:27:44.382" v="2" actId="47"/>
        <pc:sldMkLst>
          <pc:docMk/>
          <pc:sldMk cId="758307557" sldId="293"/>
        </pc:sldMkLst>
      </pc:sldChg>
      <pc:sldChg chg="addSp modSp mod">
        <pc:chgData name="Lindsey Downs" userId="5121b626-cab5-4348-8aed-f94bd9f7457e" providerId="ADAL" clId="{36496549-6E92-4EDA-A428-C1784685E12F}" dt="2024-05-24T16:57:07.221" v="305" actId="20577"/>
        <pc:sldMkLst>
          <pc:docMk/>
          <pc:sldMk cId="637901464" sldId="16979"/>
        </pc:sldMkLst>
        <pc:spChg chg="mod">
          <ac:chgData name="Lindsey Downs" userId="5121b626-cab5-4348-8aed-f94bd9f7457e" providerId="ADAL" clId="{36496549-6E92-4EDA-A428-C1784685E12F}" dt="2024-05-24T16:57:07.221" v="305" actId="20577"/>
          <ac:spMkLst>
            <pc:docMk/>
            <pc:sldMk cId="637901464" sldId="16979"/>
            <ac:spMk id="6" creationId="{B81A7C1B-669B-4821-AF68-1F3120B28E4A}"/>
          </ac:spMkLst>
        </pc:spChg>
        <pc:picChg chg="mod">
          <ac:chgData name="Lindsey Downs" userId="5121b626-cab5-4348-8aed-f94bd9f7457e" providerId="ADAL" clId="{36496549-6E92-4EDA-A428-C1784685E12F}" dt="2024-05-24T16:53:41.942" v="289" actId="14100"/>
          <ac:picMkLst>
            <pc:docMk/>
            <pc:sldMk cId="637901464" sldId="16979"/>
            <ac:picMk id="1032" creationId="{AA736A78-5041-479E-8BD5-64703CF404B0}"/>
          </ac:picMkLst>
        </pc:picChg>
        <pc:picChg chg="add mod">
          <ac:chgData name="Lindsey Downs" userId="5121b626-cab5-4348-8aed-f94bd9f7457e" providerId="ADAL" clId="{36496549-6E92-4EDA-A428-C1784685E12F}" dt="2024-05-24T16:54:45.886" v="296" actId="1076"/>
          <ac:picMkLst>
            <pc:docMk/>
            <pc:sldMk cId="637901464" sldId="16979"/>
            <ac:picMk id="2050" creationId="{89FE607F-E790-2EE1-E462-16787A050C2D}"/>
          </ac:picMkLst>
        </pc:picChg>
        <pc:picChg chg="mod">
          <ac:chgData name="Lindsey Downs" userId="5121b626-cab5-4348-8aed-f94bd9f7457e" providerId="ADAL" clId="{36496549-6E92-4EDA-A428-C1784685E12F}" dt="2024-05-24T16:53:36.903" v="287" actId="14100"/>
          <ac:picMkLst>
            <pc:docMk/>
            <pc:sldMk cId="637901464" sldId="16979"/>
            <ac:picMk id="5122" creationId="{E7C6288B-7209-8DDF-262A-8B39D0A5227A}"/>
          </ac:picMkLst>
        </pc:picChg>
      </pc:sldChg>
      <pc:sldChg chg="del">
        <pc:chgData name="Lindsey Downs" userId="5121b626-cab5-4348-8aed-f94bd9f7457e" providerId="ADAL" clId="{36496549-6E92-4EDA-A428-C1784685E12F}" dt="2024-05-24T16:34:14.172" v="242" actId="47"/>
        <pc:sldMkLst>
          <pc:docMk/>
          <pc:sldMk cId="2187462986" sldId="16981"/>
        </pc:sldMkLst>
      </pc:sldChg>
      <pc:sldChg chg="modSp mod">
        <pc:chgData name="Lindsey Downs" userId="5121b626-cab5-4348-8aed-f94bd9f7457e" providerId="ADAL" clId="{36496549-6E92-4EDA-A428-C1784685E12F}" dt="2024-05-24T17:00:04.927" v="310" actId="1076"/>
        <pc:sldMkLst>
          <pc:docMk/>
          <pc:sldMk cId="2874342225" sldId="16985"/>
        </pc:sldMkLst>
        <pc:spChg chg="mod">
          <ac:chgData name="Lindsey Downs" userId="5121b626-cab5-4348-8aed-f94bd9f7457e" providerId="ADAL" clId="{36496549-6E92-4EDA-A428-C1784685E12F}" dt="2024-05-24T17:00:04.927" v="310" actId="1076"/>
          <ac:spMkLst>
            <pc:docMk/>
            <pc:sldMk cId="2874342225" sldId="16985"/>
            <ac:spMk id="5" creationId="{09E723FD-22B3-4FF4-AE25-FCE1AB5D3A02}"/>
          </ac:spMkLst>
        </pc:spChg>
        <pc:spChg chg="mod">
          <ac:chgData name="Lindsey Downs" userId="5121b626-cab5-4348-8aed-f94bd9f7457e" providerId="ADAL" clId="{36496549-6E92-4EDA-A428-C1784685E12F}" dt="2024-05-24T16:29:14.975" v="193" actId="20577"/>
          <ac:spMkLst>
            <pc:docMk/>
            <pc:sldMk cId="2874342225" sldId="16985"/>
            <ac:spMk id="7" creationId="{5739CAF1-6C2C-4CFD-951B-2F6657AB9D0F}"/>
          </ac:spMkLst>
        </pc:spChg>
      </pc:sldChg>
      <pc:sldChg chg="del">
        <pc:chgData name="Lindsey Downs" userId="5121b626-cab5-4348-8aed-f94bd9f7457e" providerId="ADAL" clId="{36496549-6E92-4EDA-A428-C1784685E12F}" dt="2024-05-24T16:34:12.848" v="241" actId="47"/>
        <pc:sldMkLst>
          <pc:docMk/>
          <pc:sldMk cId="1210862352" sldId="16987"/>
        </pc:sldMkLst>
      </pc:sldChg>
      <pc:sldChg chg="del">
        <pc:chgData name="Lindsey Downs" userId="5121b626-cab5-4348-8aed-f94bd9f7457e" providerId="ADAL" clId="{36496549-6E92-4EDA-A428-C1784685E12F}" dt="2024-05-24T16:34:17.670" v="247" actId="47"/>
        <pc:sldMkLst>
          <pc:docMk/>
          <pc:sldMk cId="2774427344" sldId="16989"/>
        </pc:sldMkLst>
      </pc:sldChg>
      <pc:sldChg chg="modSp mod">
        <pc:chgData name="Lindsey Downs" userId="5121b626-cab5-4348-8aed-f94bd9f7457e" providerId="ADAL" clId="{36496549-6E92-4EDA-A428-C1784685E12F}" dt="2024-05-24T16:59:55.927" v="309" actId="1076"/>
        <pc:sldMkLst>
          <pc:docMk/>
          <pc:sldMk cId="1138034156" sldId="16991"/>
        </pc:sldMkLst>
        <pc:picChg chg="mod">
          <ac:chgData name="Lindsey Downs" userId="5121b626-cab5-4348-8aed-f94bd9f7457e" providerId="ADAL" clId="{36496549-6E92-4EDA-A428-C1784685E12F}" dt="2024-05-24T16:59:54.020" v="308" actId="1076"/>
          <ac:picMkLst>
            <pc:docMk/>
            <pc:sldMk cId="1138034156" sldId="16991"/>
            <ac:picMk id="6" creationId="{D686F0D6-C2CA-801C-E440-74AD76AF0E71}"/>
          </ac:picMkLst>
        </pc:picChg>
        <pc:picChg chg="mod modCrop">
          <ac:chgData name="Lindsey Downs" userId="5121b626-cab5-4348-8aed-f94bd9f7457e" providerId="ADAL" clId="{36496549-6E92-4EDA-A428-C1784685E12F}" dt="2024-05-24T16:59:55.927" v="309" actId="1076"/>
          <ac:picMkLst>
            <pc:docMk/>
            <pc:sldMk cId="1138034156" sldId="16991"/>
            <ac:picMk id="8" creationId="{83E4A25E-72FA-C470-4D9E-BBD86B4BB08F}"/>
          </ac:picMkLst>
        </pc:picChg>
      </pc:sldChg>
      <pc:sldChg chg="addSp delSp modSp mod">
        <pc:chgData name="Lindsey Downs" userId="5121b626-cab5-4348-8aed-f94bd9f7457e" providerId="ADAL" clId="{36496549-6E92-4EDA-A428-C1784685E12F}" dt="2024-05-24T16:31:20.519" v="238" actId="20577"/>
        <pc:sldMkLst>
          <pc:docMk/>
          <pc:sldMk cId="3094743584" sldId="16997"/>
        </pc:sldMkLst>
        <pc:spChg chg="add del">
          <ac:chgData name="Lindsey Downs" userId="5121b626-cab5-4348-8aed-f94bd9f7457e" providerId="ADAL" clId="{36496549-6E92-4EDA-A428-C1784685E12F}" dt="2024-05-24T16:30:20.877" v="196" actId="478"/>
          <ac:spMkLst>
            <pc:docMk/>
            <pc:sldMk cId="3094743584" sldId="16997"/>
            <ac:spMk id="2" creationId="{94097F76-35E0-B61A-9C4D-ECB843F125FB}"/>
          </ac:spMkLst>
        </pc:spChg>
        <pc:spChg chg="mod">
          <ac:chgData name="Lindsey Downs" userId="5121b626-cab5-4348-8aed-f94bd9f7457e" providerId="ADAL" clId="{36496549-6E92-4EDA-A428-C1784685E12F}" dt="2024-05-24T16:31:07.388" v="210" actId="20577"/>
          <ac:spMkLst>
            <pc:docMk/>
            <pc:sldMk cId="3094743584" sldId="16997"/>
            <ac:spMk id="5" creationId="{FCFB763B-9712-4274-8DCD-0193C3F4E084}"/>
          </ac:spMkLst>
        </pc:spChg>
        <pc:spChg chg="mod">
          <ac:chgData name="Lindsey Downs" userId="5121b626-cab5-4348-8aed-f94bd9f7457e" providerId="ADAL" clId="{36496549-6E92-4EDA-A428-C1784685E12F}" dt="2024-05-24T16:31:20.519" v="238" actId="20577"/>
          <ac:spMkLst>
            <pc:docMk/>
            <pc:sldMk cId="3094743584" sldId="16997"/>
            <ac:spMk id="7" creationId="{8C560627-72B9-42F8-B9E3-4022C79C5029}"/>
          </ac:spMkLst>
        </pc:spChg>
        <pc:picChg chg="del">
          <ac:chgData name="Lindsey Downs" userId="5121b626-cab5-4348-8aed-f94bd9f7457e" providerId="ADAL" clId="{36496549-6E92-4EDA-A428-C1784685E12F}" dt="2024-05-24T16:30:16.785" v="194" actId="478"/>
          <ac:picMkLst>
            <pc:docMk/>
            <pc:sldMk cId="3094743584" sldId="16997"/>
            <ac:picMk id="1026" creationId="{32833CC2-759B-C7B9-FA71-784CB0EB2628}"/>
          </ac:picMkLst>
        </pc:picChg>
        <pc:picChg chg="add mod">
          <ac:chgData name="Lindsey Downs" userId="5121b626-cab5-4348-8aed-f94bd9f7457e" providerId="ADAL" clId="{36496549-6E92-4EDA-A428-C1784685E12F}" dt="2024-05-24T16:31:03.708" v="203" actId="1076"/>
          <ac:picMkLst>
            <pc:docMk/>
            <pc:sldMk cId="3094743584" sldId="16997"/>
            <ac:picMk id="1028" creationId="{E6A54919-1327-28A6-2835-8A44FE93CB9C}"/>
          </ac:picMkLst>
        </pc:picChg>
      </pc:sldChg>
      <pc:sldChg chg="del">
        <pc:chgData name="Lindsey Downs" userId="5121b626-cab5-4348-8aed-f94bd9f7457e" providerId="ADAL" clId="{36496549-6E92-4EDA-A428-C1784685E12F}" dt="2024-05-24T16:27:36.140" v="0" actId="2696"/>
        <pc:sldMkLst>
          <pc:docMk/>
          <pc:sldMk cId="1565552970" sldId="16998"/>
        </pc:sldMkLst>
      </pc:sldChg>
      <pc:sldChg chg="del">
        <pc:chgData name="Lindsey Downs" userId="5121b626-cab5-4348-8aed-f94bd9f7457e" providerId="ADAL" clId="{36496549-6E92-4EDA-A428-C1784685E12F}" dt="2024-05-24T16:34:14.796" v="243" actId="47"/>
        <pc:sldMkLst>
          <pc:docMk/>
          <pc:sldMk cId="3134517207" sldId="16999"/>
        </pc:sldMkLst>
      </pc:sldChg>
      <pc:sldChg chg="del">
        <pc:chgData name="Lindsey Downs" userId="5121b626-cab5-4348-8aed-f94bd9f7457e" providerId="ADAL" clId="{36496549-6E92-4EDA-A428-C1784685E12F}" dt="2024-05-24T16:27:51.409" v="5" actId="47"/>
        <pc:sldMkLst>
          <pc:docMk/>
          <pc:sldMk cId="2550960976" sldId="17001"/>
        </pc:sldMkLst>
      </pc:sldChg>
      <pc:sldChg chg="del">
        <pc:chgData name="Lindsey Downs" userId="5121b626-cab5-4348-8aed-f94bd9f7457e" providerId="ADAL" clId="{36496549-6E92-4EDA-A428-C1784685E12F}" dt="2024-05-24T16:34:18.467" v="248" actId="47"/>
        <pc:sldMkLst>
          <pc:docMk/>
          <pc:sldMk cId="2721089320" sldId="2145703499"/>
        </pc:sldMkLst>
      </pc:sldChg>
      <pc:sldChg chg="del">
        <pc:chgData name="Lindsey Downs" userId="5121b626-cab5-4348-8aed-f94bd9f7457e" providerId="ADAL" clId="{36496549-6E92-4EDA-A428-C1784685E12F}" dt="2024-05-24T16:34:19.005" v="249" actId="47"/>
        <pc:sldMkLst>
          <pc:docMk/>
          <pc:sldMk cId="667917280" sldId="2145703500"/>
        </pc:sldMkLst>
      </pc:sldChg>
      <pc:sldChg chg="del">
        <pc:chgData name="Lindsey Downs" userId="5121b626-cab5-4348-8aed-f94bd9f7457e" providerId="ADAL" clId="{36496549-6E92-4EDA-A428-C1784685E12F}" dt="2024-05-24T16:34:19.714" v="250" actId="47"/>
        <pc:sldMkLst>
          <pc:docMk/>
          <pc:sldMk cId="449729166" sldId="2145703503"/>
        </pc:sldMkLst>
      </pc:sldChg>
      <pc:sldChg chg="del">
        <pc:chgData name="Lindsey Downs" userId="5121b626-cab5-4348-8aed-f94bd9f7457e" providerId="ADAL" clId="{36496549-6E92-4EDA-A428-C1784685E12F}" dt="2024-05-24T16:27:46.816" v="4" actId="47"/>
        <pc:sldMkLst>
          <pc:docMk/>
          <pc:sldMk cId="356549184" sldId="2145703505"/>
        </pc:sldMkLst>
      </pc:sldChg>
      <pc:sldChg chg="del">
        <pc:chgData name="Lindsey Downs" userId="5121b626-cab5-4348-8aed-f94bd9f7457e" providerId="ADAL" clId="{36496549-6E92-4EDA-A428-C1784685E12F}" dt="2024-05-24T16:34:15.639" v="244" actId="47"/>
        <pc:sldMkLst>
          <pc:docMk/>
          <pc:sldMk cId="2761547552" sldId="2145703506"/>
        </pc:sldMkLst>
      </pc:sldChg>
      <pc:sldChg chg="del">
        <pc:chgData name="Lindsey Downs" userId="5121b626-cab5-4348-8aed-f94bd9f7457e" providerId="ADAL" clId="{36496549-6E92-4EDA-A428-C1784685E12F}" dt="2024-05-24T16:34:16.389" v="245" actId="47"/>
        <pc:sldMkLst>
          <pc:docMk/>
          <pc:sldMk cId="2008994942" sldId="2145703507"/>
        </pc:sldMkLst>
      </pc:sldChg>
      <pc:sldChg chg="del">
        <pc:chgData name="Lindsey Downs" userId="5121b626-cab5-4348-8aed-f94bd9f7457e" providerId="ADAL" clId="{36496549-6E92-4EDA-A428-C1784685E12F}" dt="2024-05-24T16:34:16.938" v="246" actId="47"/>
        <pc:sldMkLst>
          <pc:docMk/>
          <pc:sldMk cId="41720928" sldId="2145703508"/>
        </pc:sldMkLst>
      </pc:sldChg>
      <pc:sldChg chg="addSp delSp modSp new del mod modClrScheme chgLayout">
        <pc:chgData name="Lindsey Downs" userId="5121b626-cab5-4348-8aed-f94bd9f7457e" providerId="ADAL" clId="{36496549-6E92-4EDA-A428-C1784685E12F}" dt="2024-05-24T17:00:10.087" v="311" actId="47"/>
        <pc:sldMkLst>
          <pc:docMk/>
          <pc:sldMk cId="678469226" sldId="2145703509"/>
        </pc:sldMkLst>
        <pc:spChg chg="del mod ord">
          <ac:chgData name="Lindsey Downs" userId="5121b626-cab5-4348-8aed-f94bd9f7457e" providerId="ADAL" clId="{36496549-6E92-4EDA-A428-C1784685E12F}" dt="2024-05-24T16:34:05.589" v="240" actId="700"/>
          <ac:spMkLst>
            <pc:docMk/>
            <pc:sldMk cId="678469226" sldId="2145703509"/>
            <ac:spMk id="2" creationId="{637FB1BF-C90F-0F07-960D-BD80F8CE535A}"/>
          </ac:spMkLst>
        </pc:spChg>
        <pc:spChg chg="mod ord">
          <ac:chgData name="Lindsey Downs" userId="5121b626-cab5-4348-8aed-f94bd9f7457e" providerId="ADAL" clId="{36496549-6E92-4EDA-A428-C1784685E12F}" dt="2024-05-24T16:34:36.433" v="252" actId="700"/>
          <ac:spMkLst>
            <pc:docMk/>
            <pc:sldMk cId="678469226" sldId="2145703509"/>
            <ac:spMk id="3" creationId="{A5A4D0EC-9346-B394-AE66-497CF50D8474}"/>
          </ac:spMkLst>
        </pc:spChg>
        <pc:spChg chg="del mod ord">
          <ac:chgData name="Lindsey Downs" userId="5121b626-cab5-4348-8aed-f94bd9f7457e" providerId="ADAL" clId="{36496549-6E92-4EDA-A428-C1784685E12F}" dt="2024-05-24T16:34:05.589" v="240" actId="700"/>
          <ac:spMkLst>
            <pc:docMk/>
            <pc:sldMk cId="678469226" sldId="2145703509"/>
            <ac:spMk id="4" creationId="{A3686D46-DEF9-BEEB-98CA-7CD12D75EA9D}"/>
          </ac:spMkLst>
        </pc:spChg>
        <pc:spChg chg="del">
          <ac:chgData name="Lindsey Downs" userId="5121b626-cab5-4348-8aed-f94bd9f7457e" providerId="ADAL" clId="{36496549-6E92-4EDA-A428-C1784685E12F}" dt="2024-05-24T16:34:05.589" v="240" actId="700"/>
          <ac:spMkLst>
            <pc:docMk/>
            <pc:sldMk cId="678469226" sldId="2145703509"/>
            <ac:spMk id="5" creationId="{D31CB533-5F41-3941-7E0A-CE0F14B3C292}"/>
          </ac:spMkLst>
        </pc:spChg>
        <pc:spChg chg="add del mod ord">
          <ac:chgData name="Lindsey Downs" userId="5121b626-cab5-4348-8aed-f94bd9f7457e" providerId="ADAL" clId="{36496549-6E92-4EDA-A428-C1784685E12F}" dt="2024-05-24T16:34:36.433" v="252" actId="700"/>
          <ac:spMkLst>
            <pc:docMk/>
            <pc:sldMk cId="678469226" sldId="2145703509"/>
            <ac:spMk id="6" creationId="{F7DF248D-0751-483B-BA5A-10878C57D0DF}"/>
          </ac:spMkLst>
        </pc:spChg>
        <pc:spChg chg="add del mod ord">
          <ac:chgData name="Lindsey Downs" userId="5121b626-cab5-4348-8aed-f94bd9f7457e" providerId="ADAL" clId="{36496549-6E92-4EDA-A428-C1784685E12F}" dt="2024-05-24T16:34:36.433" v="252" actId="700"/>
          <ac:spMkLst>
            <pc:docMk/>
            <pc:sldMk cId="678469226" sldId="2145703509"/>
            <ac:spMk id="7" creationId="{12A5A413-8BDC-7FB0-43D4-48BC2AFC2710}"/>
          </ac:spMkLst>
        </pc:spChg>
        <pc:spChg chg="add mod ord">
          <ac:chgData name="Lindsey Downs" userId="5121b626-cab5-4348-8aed-f94bd9f7457e" providerId="ADAL" clId="{36496549-6E92-4EDA-A428-C1784685E12F}" dt="2024-05-24T16:34:36.433" v="252" actId="700"/>
          <ac:spMkLst>
            <pc:docMk/>
            <pc:sldMk cId="678469226" sldId="2145703509"/>
            <ac:spMk id="8" creationId="{D4C9DB4D-915C-874B-CF9D-DFA2EBE8AD09}"/>
          </ac:spMkLst>
        </pc:spChg>
        <pc:spChg chg="add mod ord">
          <ac:chgData name="Lindsey Downs" userId="5121b626-cab5-4348-8aed-f94bd9f7457e" providerId="ADAL" clId="{36496549-6E92-4EDA-A428-C1784685E12F}" dt="2024-05-24T16:34:36.433" v="252" actId="700"/>
          <ac:spMkLst>
            <pc:docMk/>
            <pc:sldMk cId="678469226" sldId="2145703509"/>
            <ac:spMk id="9" creationId="{F7A56242-D379-B8C7-FFA5-7438090DC968}"/>
          </ac:spMkLst>
        </pc:spChg>
        <pc:spChg chg="add mod ord">
          <ac:chgData name="Lindsey Downs" userId="5121b626-cab5-4348-8aed-f94bd9f7457e" providerId="ADAL" clId="{36496549-6E92-4EDA-A428-C1784685E12F}" dt="2024-05-24T16:34:36.433" v="252" actId="700"/>
          <ac:spMkLst>
            <pc:docMk/>
            <pc:sldMk cId="678469226" sldId="2145703509"/>
            <ac:spMk id="10" creationId="{48D4AA24-4BC5-6098-5C6E-20FD705BEA9A}"/>
          </ac:spMkLst>
        </pc:spChg>
      </pc:sldChg>
      <pc:sldMasterChg chg="delSldLayout">
        <pc:chgData name="Lindsey Downs" userId="5121b626-cab5-4348-8aed-f94bd9f7457e" providerId="ADAL" clId="{36496549-6E92-4EDA-A428-C1784685E12F}" dt="2024-05-24T16:27:45.852" v="3" actId="47"/>
        <pc:sldMasterMkLst>
          <pc:docMk/>
          <pc:sldMasterMk cId="3290930288" sldId="2147483648"/>
        </pc:sldMasterMkLst>
        <pc:sldLayoutChg chg="del">
          <pc:chgData name="Lindsey Downs" userId="5121b626-cab5-4348-8aed-f94bd9f7457e" providerId="ADAL" clId="{36496549-6E92-4EDA-A428-C1784685E12F}" dt="2024-05-24T16:27:45.852" v="3" actId="47"/>
          <pc:sldLayoutMkLst>
            <pc:docMk/>
            <pc:sldMasterMk cId="3290930288" sldId="2147483648"/>
            <pc:sldLayoutMk cId="3706951323" sldId="2147483697"/>
          </pc:sldLayoutMkLst>
        </pc:sldLayoutChg>
      </pc:sldMasterChg>
      <pc:sldMasterChg chg="del delSldLayout">
        <pc:chgData name="Lindsey Downs" userId="5121b626-cab5-4348-8aed-f94bd9f7457e" providerId="ADAL" clId="{36496549-6E92-4EDA-A428-C1784685E12F}" dt="2024-05-24T16:27:39.481" v="1" actId="2696"/>
        <pc:sldMasterMkLst>
          <pc:docMk/>
          <pc:sldMasterMk cId="1833375232" sldId="2147483684"/>
        </pc:sldMasterMkLst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565606310" sldId="2147483685"/>
          </pc:sldLayoutMkLst>
        </pc:sldLayoutChg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3543213906" sldId="2147483686"/>
          </pc:sldLayoutMkLst>
        </pc:sldLayoutChg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158098558" sldId="2147483687"/>
          </pc:sldLayoutMkLst>
        </pc:sldLayoutChg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2954039662" sldId="2147483688"/>
          </pc:sldLayoutMkLst>
        </pc:sldLayoutChg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1490146500" sldId="2147483689"/>
          </pc:sldLayoutMkLst>
        </pc:sldLayoutChg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3609667803" sldId="2147483690"/>
          </pc:sldLayoutMkLst>
        </pc:sldLayoutChg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1481390265" sldId="2147483691"/>
          </pc:sldLayoutMkLst>
        </pc:sldLayoutChg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1184414958" sldId="2147483692"/>
          </pc:sldLayoutMkLst>
        </pc:sldLayoutChg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2325197790" sldId="2147483693"/>
          </pc:sldLayoutMkLst>
        </pc:sldLayoutChg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1065841582" sldId="2147483694"/>
          </pc:sldLayoutMkLst>
        </pc:sldLayoutChg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1264016249" sldId="2147483695"/>
          </pc:sldLayoutMkLst>
        </pc:sldLayoutChg>
        <pc:sldLayoutChg chg="del">
          <pc:chgData name="Lindsey Downs" userId="5121b626-cab5-4348-8aed-f94bd9f7457e" providerId="ADAL" clId="{36496549-6E92-4EDA-A428-C1784685E12F}" dt="2024-05-24T16:27:39.481" v="1" actId="2696"/>
          <pc:sldLayoutMkLst>
            <pc:docMk/>
            <pc:sldMasterMk cId="1833375232" sldId="2147483684"/>
            <pc:sldLayoutMk cId="1072330189" sldId="214748370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58979F2-C5DC-7047-9B09-3BCD97A5719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1A61292-DC38-E941-8B10-311225385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70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1_MM_Distillery Cov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42E9F-1FD8-B442-A233-AD60448342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3053839"/>
            <a:ext cx="6858000" cy="191440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4400" b="1" i="1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B66303-6D65-0747-9D53-2485B5E02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641408"/>
            <a:ext cx="6858000" cy="27699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ctr">
              <a:buNone/>
              <a:defRPr sz="1200" b="1" cap="all" spc="225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8875440-2613-A546-9F25-8AE553709CAF}"/>
              </a:ext>
            </a:extLst>
          </p:cNvPr>
          <p:cNvSpPr txBox="1">
            <a:spLocks/>
          </p:cNvSpPr>
          <p:nvPr userDrawn="1"/>
        </p:nvSpPr>
        <p:spPr>
          <a:xfrm>
            <a:off x="1112520" y="6435601"/>
            <a:ext cx="6858000" cy="276997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b="1" kern="1200" cap="all" spc="225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0" cap="none" spc="0">
                <a:solidFill>
                  <a:schemeClr val="accent2"/>
                </a:solidFill>
                <a:latin typeface="Interstate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Non-negotiable talking points for the distillery tour</a:t>
            </a:r>
          </a:p>
        </p:txBody>
      </p:sp>
    </p:spTree>
    <p:extLst>
      <p:ext uri="{BB962C8B-B14F-4D97-AF65-F5344CB8AC3E}">
        <p14:creationId xmlns:p14="http://schemas.microsoft.com/office/powerpoint/2010/main" val="285231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1_MM_Distillery W&amp;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hape, square&#10;&#10;Description automatically generated">
            <a:extLst>
              <a:ext uri="{FF2B5EF4-FFF2-40B4-BE49-F238E27FC236}">
                <a16:creationId xmlns:a16="http://schemas.microsoft.com/office/drawing/2014/main" id="{04E6A104-35D7-FC43-BAF6-610297B4B6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9777"/>
          <a:stretch/>
        </p:blipFill>
        <p:spPr>
          <a:xfrm>
            <a:off x="0" y="0"/>
            <a:ext cx="9144000" cy="61875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AD1D1B-2515-0143-BBF8-ED81B652A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489" y="5713359"/>
            <a:ext cx="5037962" cy="15557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200"/>
              </a:lnSpc>
              <a:spcAft>
                <a:spcPts val="450"/>
              </a:spcAft>
              <a:defRPr sz="1000" b="1" i="0" cap="all" spc="30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Copy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D181A-0FC2-7441-8326-7EC2DC1F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accent3"/>
                </a:solidFill>
              </a:defRPr>
            </a:lvl1pPr>
          </a:lstStyle>
          <a:p>
            <a:fld id="{6ECC44E6-4972-854E-A2B1-5C792A6277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7A08C-D759-F24C-A324-3960D9AAE2D6}"/>
              </a:ext>
            </a:extLst>
          </p:cNvPr>
          <p:cNvSpPr txBox="1"/>
          <p:nvPr userDrawn="1"/>
        </p:nvSpPr>
        <p:spPr>
          <a:xfrm>
            <a:off x="239489" y="6450812"/>
            <a:ext cx="654008" cy="138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675" b="1" i="0">
                <a:solidFill>
                  <a:schemeClr val="tx1"/>
                </a:solidFill>
              </a:rPr>
              <a:t>Maker’s Mark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EC908C-426C-4546-9E2C-AD85D1C1F3DE}"/>
              </a:ext>
            </a:extLst>
          </p:cNvPr>
          <p:cNvSpPr txBox="1"/>
          <p:nvPr userDrawn="1"/>
        </p:nvSpPr>
        <p:spPr>
          <a:xfrm>
            <a:off x="8476333" y="6450812"/>
            <a:ext cx="18687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75" b="1" spc="150" baseline="0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B63CB6A-240E-FE45-81C5-4276EDABF6EB}"/>
              </a:ext>
            </a:extLst>
          </p:cNvPr>
          <p:cNvCxnSpPr>
            <a:cxnSpLocks/>
          </p:cNvCxnSpPr>
          <p:nvPr userDrawn="1"/>
        </p:nvCxnSpPr>
        <p:spPr>
          <a:xfrm>
            <a:off x="8663211" y="6568680"/>
            <a:ext cx="241300" cy="0"/>
          </a:xfrm>
          <a:prstGeom prst="line">
            <a:avLst/>
          </a:prstGeom>
          <a:ln w="1905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94F5D2F-72DC-D14A-B212-F36B1B6A3C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2629" y="6287385"/>
            <a:ext cx="4430459" cy="43865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75" b="1" cap="all" spc="1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F22E45DA-8B52-DF49-9995-0E55D855E8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21193" y="2512398"/>
            <a:ext cx="5301614" cy="2130722"/>
          </a:xfrm>
          <a:prstGeom prst="rect">
            <a:avLst/>
          </a:prstGeom>
        </p:spPr>
        <p:txBody>
          <a:bodyPr lIns="0" tIns="0" rIns="0" bIns="0"/>
          <a:lstStyle>
            <a:lvl1pPr marL="365760" indent="-365760" algn="l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sz="1200" b="1" i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Copy here</a:t>
            </a:r>
          </a:p>
        </p:txBody>
      </p:sp>
      <p:sp>
        <p:nvSpPr>
          <p:cNvPr id="77" name="Text Placeholder 17">
            <a:extLst>
              <a:ext uri="{FF2B5EF4-FFF2-40B4-BE49-F238E27FC236}">
                <a16:creationId xmlns:a16="http://schemas.microsoft.com/office/drawing/2014/main" id="{A622A5BA-51EE-5C4F-B6E7-551E2E98CC8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39489" y="5903937"/>
            <a:ext cx="5037962" cy="207201"/>
          </a:xfrm>
          <a:prstGeom prst="rect">
            <a:avLst/>
          </a:prstGeom>
        </p:spPr>
        <p:txBody>
          <a:bodyPr lIns="0" tIns="0" rIns="0" bIns="0"/>
          <a:lstStyle>
            <a:lvl1pPr marL="0" algn="l">
              <a:lnSpc>
                <a:spcPts val="1200"/>
              </a:lnSpc>
              <a:spcBef>
                <a:spcPts val="0"/>
              </a:spcBef>
              <a:spcAft>
                <a:spcPts val="750"/>
              </a:spcAft>
              <a:buFontTx/>
              <a:buNone/>
              <a:defRPr sz="1000" b="1" i="0" cap="none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Copy here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D73C553C-AFA6-AE45-88EB-AE22DD3A503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66369" y="898173"/>
            <a:ext cx="7811262" cy="121024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buFontTx/>
              <a:buNone/>
              <a:defRPr sz="3600" b="1" i="1">
                <a:solidFill>
                  <a:schemeClr val="accent3"/>
                </a:solidFill>
              </a:defRPr>
            </a:lvl1pPr>
            <a:lvl2pPr algn="ctr">
              <a:buFontTx/>
              <a:buNone/>
              <a:defRPr sz="2250" b="1" i="1"/>
            </a:lvl2pPr>
            <a:lvl3pPr algn="ctr">
              <a:buFontTx/>
              <a:buNone/>
              <a:defRPr sz="2250" b="1" i="1"/>
            </a:lvl3pPr>
            <a:lvl4pPr algn="ctr">
              <a:buFontTx/>
              <a:buNone/>
              <a:defRPr sz="2250" b="1" i="1"/>
            </a:lvl4pPr>
            <a:lvl5pPr algn="ctr">
              <a:buFontTx/>
              <a:buNone/>
              <a:defRPr sz="2250" b="1" i="1"/>
            </a:lvl5pPr>
          </a:lstStyle>
          <a:p>
            <a:pPr lvl="0"/>
            <a:r>
              <a:rPr lang="en-US"/>
              <a:t>Headline would go here</a:t>
            </a:r>
          </a:p>
        </p:txBody>
      </p:sp>
    </p:spTree>
    <p:extLst>
      <p:ext uri="{BB962C8B-B14F-4D97-AF65-F5344CB8AC3E}">
        <p14:creationId xmlns:p14="http://schemas.microsoft.com/office/powerpoint/2010/main" val="1115840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1_MM_Distillery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, square&#10;&#10;Description automatically generated">
            <a:extLst>
              <a:ext uri="{FF2B5EF4-FFF2-40B4-BE49-F238E27FC236}">
                <a16:creationId xmlns:a16="http://schemas.microsoft.com/office/drawing/2014/main" id="{B614E576-78CA-3043-9DC7-333D760907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9777"/>
          <a:stretch/>
        </p:blipFill>
        <p:spPr>
          <a:xfrm>
            <a:off x="0" y="0"/>
            <a:ext cx="9144000" cy="61875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D181A-0FC2-7441-8326-7EC2DC1F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accent3"/>
                </a:solidFill>
              </a:defRPr>
            </a:lvl1pPr>
          </a:lstStyle>
          <a:p>
            <a:fld id="{6ECC44E6-4972-854E-A2B1-5C792A6277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7A08C-D759-F24C-A324-3960D9AAE2D6}"/>
              </a:ext>
            </a:extLst>
          </p:cNvPr>
          <p:cNvSpPr txBox="1"/>
          <p:nvPr userDrawn="1"/>
        </p:nvSpPr>
        <p:spPr>
          <a:xfrm>
            <a:off x="239489" y="6450812"/>
            <a:ext cx="654008" cy="138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675" b="1" i="0">
                <a:solidFill>
                  <a:schemeClr val="tx1"/>
                </a:solidFill>
              </a:rPr>
              <a:t>Maker’s Mark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EC908C-426C-4546-9E2C-AD85D1C1F3DE}"/>
              </a:ext>
            </a:extLst>
          </p:cNvPr>
          <p:cNvSpPr txBox="1"/>
          <p:nvPr userDrawn="1"/>
        </p:nvSpPr>
        <p:spPr>
          <a:xfrm>
            <a:off x="8476333" y="6450812"/>
            <a:ext cx="18687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75" b="1" spc="150" baseline="0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B63CB6A-240E-FE45-81C5-4276EDABF6EB}"/>
              </a:ext>
            </a:extLst>
          </p:cNvPr>
          <p:cNvCxnSpPr>
            <a:cxnSpLocks/>
          </p:cNvCxnSpPr>
          <p:nvPr userDrawn="1"/>
        </p:nvCxnSpPr>
        <p:spPr>
          <a:xfrm>
            <a:off x="8663211" y="6568680"/>
            <a:ext cx="241300" cy="0"/>
          </a:xfrm>
          <a:prstGeom prst="line">
            <a:avLst/>
          </a:prstGeom>
          <a:ln w="1905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94F5D2F-72DC-D14A-B212-F36B1B6A3C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2629" y="6287385"/>
            <a:ext cx="4430459" cy="43865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75" b="1" cap="all" spc="1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F22E45DA-8B52-DF49-9995-0E55D855E8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45152" y="770867"/>
            <a:ext cx="6653696" cy="30609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FontTx/>
              <a:buNone/>
              <a:defRPr sz="1200" b="1" i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Copy here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D73C553C-AFA6-AE45-88EB-AE22DD3A503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" y="-5126"/>
            <a:ext cx="9144000" cy="6698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buFontTx/>
              <a:buNone/>
              <a:defRPr sz="2000" b="1" i="1">
                <a:solidFill>
                  <a:schemeClr val="accent3"/>
                </a:solidFill>
              </a:defRPr>
            </a:lvl1pPr>
            <a:lvl2pPr algn="ctr">
              <a:buFontTx/>
              <a:buNone/>
              <a:defRPr sz="2250" b="1" i="1"/>
            </a:lvl2pPr>
            <a:lvl3pPr algn="ctr">
              <a:buFontTx/>
              <a:buNone/>
              <a:defRPr sz="2250" b="1" i="1"/>
            </a:lvl3pPr>
            <a:lvl4pPr algn="ctr">
              <a:buFontTx/>
              <a:buNone/>
              <a:defRPr sz="2250" b="1" i="1"/>
            </a:lvl4pPr>
            <a:lvl5pPr algn="ctr">
              <a:buFontTx/>
              <a:buNone/>
              <a:defRPr sz="2250" b="1" i="1"/>
            </a:lvl5pPr>
          </a:lstStyle>
          <a:p>
            <a:pPr lvl="0"/>
            <a:r>
              <a:rPr lang="en-US"/>
              <a:t>Headline would go here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D311E216-E177-BB42-8846-B4FD0115C77C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0" y="1178561"/>
            <a:ext cx="9144000" cy="5008968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buFontTx/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52704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1_MM_Distillery P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ape, square&#10;&#10;Description automatically generated">
            <a:extLst>
              <a:ext uri="{FF2B5EF4-FFF2-40B4-BE49-F238E27FC236}">
                <a16:creationId xmlns:a16="http://schemas.microsoft.com/office/drawing/2014/main" id="{F2B8180C-3125-7043-9F47-BD42DF681C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9777"/>
          <a:stretch/>
        </p:blipFill>
        <p:spPr>
          <a:xfrm>
            <a:off x="0" y="0"/>
            <a:ext cx="9144000" cy="61875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AD1D1B-2515-0143-BBF8-ED81B652A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489" y="5713359"/>
            <a:ext cx="4149631" cy="15184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200"/>
              </a:lnSpc>
              <a:spcAft>
                <a:spcPts val="450"/>
              </a:spcAft>
              <a:defRPr sz="1000" b="1" i="0" cap="all" spc="30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Copy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7A08C-D759-F24C-A324-3960D9AAE2D6}"/>
              </a:ext>
            </a:extLst>
          </p:cNvPr>
          <p:cNvSpPr txBox="1"/>
          <p:nvPr userDrawn="1"/>
        </p:nvSpPr>
        <p:spPr>
          <a:xfrm>
            <a:off x="239489" y="6450812"/>
            <a:ext cx="654008" cy="138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675" b="1" i="0">
                <a:solidFill>
                  <a:schemeClr val="tx1"/>
                </a:solidFill>
              </a:rPr>
              <a:t>Maker’s Mark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94F5D2F-72DC-D14A-B212-F36B1B6A3C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2629" y="6287385"/>
            <a:ext cx="3446491" cy="43865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75" b="1" cap="all" spc="1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F22E45DA-8B52-DF49-9995-0E55D855E8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678" y="1927819"/>
            <a:ext cx="3798887" cy="3206079"/>
          </a:xfrm>
          <a:prstGeom prst="rect">
            <a:avLst/>
          </a:prstGeom>
        </p:spPr>
        <p:txBody>
          <a:bodyPr lIns="0" tIns="0" rIns="0" bIns="0"/>
          <a:lstStyle>
            <a:lvl1pPr marL="173736" indent="-173736" algn="l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sz="1200" b="1" i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Copy here</a:t>
            </a:r>
          </a:p>
        </p:txBody>
      </p:sp>
      <p:sp>
        <p:nvSpPr>
          <p:cNvPr id="77" name="Text Placeholder 17">
            <a:extLst>
              <a:ext uri="{FF2B5EF4-FFF2-40B4-BE49-F238E27FC236}">
                <a16:creationId xmlns:a16="http://schemas.microsoft.com/office/drawing/2014/main" id="{A622A5BA-51EE-5C4F-B6E7-551E2E98CC8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39489" y="5903937"/>
            <a:ext cx="4149631" cy="202223"/>
          </a:xfrm>
          <a:prstGeom prst="rect">
            <a:avLst/>
          </a:prstGeom>
        </p:spPr>
        <p:txBody>
          <a:bodyPr lIns="0" tIns="0" rIns="0" bIns="0"/>
          <a:lstStyle>
            <a:lvl1pPr marL="0" algn="l">
              <a:lnSpc>
                <a:spcPts val="1200"/>
              </a:lnSpc>
              <a:spcBef>
                <a:spcPts val="0"/>
              </a:spcBef>
              <a:spcAft>
                <a:spcPts val="750"/>
              </a:spcAft>
              <a:buFontTx/>
              <a:buNone/>
              <a:defRPr sz="1000" b="1" i="0" cap="none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Copy here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D73C553C-AFA6-AE45-88EB-AE22DD3A503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57677" y="393092"/>
            <a:ext cx="3798887" cy="121024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buFontTx/>
              <a:buNone/>
              <a:defRPr sz="2800" b="1" i="1">
                <a:solidFill>
                  <a:schemeClr val="accent3"/>
                </a:solidFill>
              </a:defRPr>
            </a:lvl1pPr>
            <a:lvl2pPr algn="ctr">
              <a:buFontTx/>
              <a:buNone/>
              <a:defRPr sz="2250" b="1" i="1"/>
            </a:lvl2pPr>
            <a:lvl3pPr algn="ctr">
              <a:buFontTx/>
              <a:buNone/>
              <a:defRPr sz="2250" b="1" i="1"/>
            </a:lvl3pPr>
            <a:lvl4pPr algn="ctr">
              <a:buFontTx/>
              <a:buNone/>
              <a:defRPr sz="2250" b="1" i="1"/>
            </a:lvl4pPr>
            <a:lvl5pPr algn="ctr">
              <a:buFontTx/>
              <a:buNone/>
              <a:defRPr sz="2250" b="1" i="1"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150F7187-32B3-2843-8FB0-29AF47BD510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572000" y="0"/>
            <a:ext cx="4572000" cy="6858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buFontTx/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94051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1_MM_Distillery Pic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hape, square&#10;&#10;Description automatically generated">
            <a:extLst>
              <a:ext uri="{FF2B5EF4-FFF2-40B4-BE49-F238E27FC236}">
                <a16:creationId xmlns:a16="http://schemas.microsoft.com/office/drawing/2014/main" id="{90937865-1A83-8B4B-BC0A-18873DB029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9777"/>
          <a:stretch/>
        </p:blipFill>
        <p:spPr>
          <a:xfrm>
            <a:off x="0" y="0"/>
            <a:ext cx="9144000" cy="61875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D181A-0FC2-7441-8326-7EC2DC1F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accent3"/>
                </a:solidFill>
              </a:defRPr>
            </a:lvl1pPr>
          </a:lstStyle>
          <a:p>
            <a:fld id="{6ECC44E6-4972-854E-A2B1-5C792A6277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7A08C-D759-F24C-A324-3960D9AAE2D6}"/>
              </a:ext>
            </a:extLst>
          </p:cNvPr>
          <p:cNvSpPr txBox="1"/>
          <p:nvPr userDrawn="1"/>
        </p:nvSpPr>
        <p:spPr>
          <a:xfrm>
            <a:off x="4864323" y="6450812"/>
            <a:ext cx="654008" cy="138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675" b="1" i="0">
                <a:solidFill>
                  <a:schemeClr val="tx1"/>
                </a:solidFill>
              </a:rPr>
              <a:t>Maker’s Mark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EC908C-426C-4546-9E2C-AD85D1C1F3DE}"/>
              </a:ext>
            </a:extLst>
          </p:cNvPr>
          <p:cNvSpPr txBox="1"/>
          <p:nvPr userDrawn="1"/>
        </p:nvSpPr>
        <p:spPr>
          <a:xfrm>
            <a:off x="8476333" y="6450812"/>
            <a:ext cx="18687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75" b="1" spc="150" baseline="0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B63CB6A-240E-FE45-81C5-4276EDABF6EB}"/>
              </a:ext>
            </a:extLst>
          </p:cNvPr>
          <p:cNvCxnSpPr>
            <a:cxnSpLocks/>
          </p:cNvCxnSpPr>
          <p:nvPr userDrawn="1"/>
        </p:nvCxnSpPr>
        <p:spPr>
          <a:xfrm>
            <a:off x="8663211" y="6568680"/>
            <a:ext cx="241300" cy="0"/>
          </a:xfrm>
          <a:prstGeom prst="line">
            <a:avLst/>
          </a:prstGeom>
          <a:ln w="1905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94F5D2F-72DC-D14A-B212-F36B1B6A3C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567463" y="6287385"/>
            <a:ext cx="2367497" cy="43865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75" b="1" cap="all" spc="1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503CE776-7293-834A-A781-083F66CA9ED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864324" y="1927819"/>
            <a:ext cx="3798887" cy="3206079"/>
          </a:xfrm>
          <a:prstGeom prst="rect">
            <a:avLst/>
          </a:prstGeom>
        </p:spPr>
        <p:txBody>
          <a:bodyPr lIns="0" tIns="0" rIns="0" bIns="0"/>
          <a:lstStyle>
            <a:lvl1pPr marL="173736" indent="-173736" algn="l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sz="1200" b="1" i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Copy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4FAA3F8F-F13B-9D4B-8968-617F2FA4FF1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864323" y="393092"/>
            <a:ext cx="3798887" cy="121024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buFontTx/>
              <a:buNone/>
              <a:defRPr sz="2800" b="1" i="1">
                <a:solidFill>
                  <a:schemeClr val="accent3"/>
                </a:solidFill>
              </a:defRPr>
            </a:lvl1pPr>
            <a:lvl2pPr algn="ctr">
              <a:buFontTx/>
              <a:buNone/>
              <a:defRPr sz="2250" b="1" i="1"/>
            </a:lvl2pPr>
            <a:lvl3pPr algn="ctr">
              <a:buFontTx/>
              <a:buNone/>
              <a:defRPr sz="2250" b="1" i="1"/>
            </a:lvl3pPr>
            <a:lvl4pPr algn="ctr">
              <a:buFontTx/>
              <a:buNone/>
              <a:defRPr sz="2250" b="1" i="1"/>
            </a:lvl4pPr>
            <a:lvl5pPr algn="ctr">
              <a:buFontTx/>
              <a:buNone/>
              <a:defRPr sz="2250" b="1" i="1"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5B7CA626-F8DA-DD4E-9FE1-ED82265E20B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0" y="0"/>
            <a:ext cx="4572000" cy="6858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buFontTx/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2FC902E7-76FC-EC40-9098-A36DCFB1769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749974" y="5903937"/>
            <a:ext cx="4149631" cy="202223"/>
          </a:xfrm>
          <a:prstGeom prst="rect">
            <a:avLst/>
          </a:prstGeom>
        </p:spPr>
        <p:txBody>
          <a:bodyPr lIns="0" tIns="0" rIns="0" bIns="0"/>
          <a:lstStyle>
            <a:lvl1pPr marL="0" algn="r">
              <a:lnSpc>
                <a:spcPts val="1200"/>
              </a:lnSpc>
              <a:spcBef>
                <a:spcPts val="0"/>
              </a:spcBef>
              <a:spcAft>
                <a:spcPts val="750"/>
              </a:spcAft>
              <a:buFontTx/>
              <a:buNone/>
              <a:defRPr sz="1000" b="1" i="0" cap="none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Copy here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D697B1ED-9C70-7B48-B49A-624F00D94C0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85360" y="5719913"/>
            <a:ext cx="4149631" cy="179506"/>
          </a:xfrm>
          <a:prstGeom prst="rect">
            <a:avLst/>
          </a:prstGeom>
        </p:spPr>
        <p:txBody>
          <a:bodyPr lIns="0" tIns="0" rIns="0" bIns="0"/>
          <a:lstStyle>
            <a:lvl1pPr marL="0" algn="r">
              <a:lnSpc>
                <a:spcPts val="1200"/>
              </a:lnSpc>
              <a:spcBef>
                <a:spcPts val="0"/>
              </a:spcBef>
              <a:spcAft>
                <a:spcPts val="750"/>
              </a:spcAft>
              <a:buFontTx/>
              <a:buNone/>
              <a:defRPr sz="1000" b="1" i="0" cap="all" spc="30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COPY HERE</a:t>
            </a:r>
          </a:p>
        </p:txBody>
      </p:sp>
    </p:spTree>
    <p:extLst>
      <p:ext uri="{BB962C8B-B14F-4D97-AF65-F5344CB8AC3E}">
        <p14:creationId xmlns:p14="http://schemas.microsoft.com/office/powerpoint/2010/main" val="2114929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1_MM_GlobalTmp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00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21_MM_GlobalTmp_O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1D1B-2515-0143-BBF8-ED81B652A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2124" y="316411"/>
            <a:ext cx="5037962" cy="25251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200"/>
              </a:lnSpc>
              <a:spcAft>
                <a:spcPts val="450"/>
              </a:spcAft>
              <a:defRPr sz="1050" b="1" i="1"/>
            </a:lvl1pPr>
          </a:lstStyle>
          <a:p>
            <a:r>
              <a:rPr lang="en-US"/>
              <a:t>Chapter title goes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D181A-0FC2-7441-8326-7EC2DC1F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accent3"/>
                </a:solidFill>
              </a:defRPr>
            </a:lvl1pPr>
          </a:lstStyle>
          <a:p>
            <a:fld id="{6ECC44E6-4972-854E-A2B1-5C792A6277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7A08C-D759-F24C-A324-3960D9AAE2D6}"/>
              </a:ext>
            </a:extLst>
          </p:cNvPr>
          <p:cNvSpPr txBox="1"/>
          <p:nvPr userDrawn="1"/>
        </p:nvSpPr>
        <p:spPr>
          <a:xfrm>
            <a:off x="572257" y="6450812"/>
            <a:ext cx="654008" cy="138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675" b="1" i="0">
                <a:solidFill>
                  <a:schemeClr val="tx1"/>
                </a:solidFill>
              </a:rPr>
              <a:t>Maker’s Mark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EC908C-426C-4546-9E2C-AD85D1C1F3DE}"/>
              </a:ext>
            </a:extLst>
          </p:cNvPr>
          <p:cNvSpPr txBox="1"/>
          <p:nvPr userDrawn="1"/>
        </p:nvSpPr>
        <p:spPr>
          <a:xfrm>
            <a:off x="8476333" y="6450812"/>
            <a:ext cx="18687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75" b="1" spc="150" baseline="0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B63CB6A-240E-FE45-81C5-4276EDABF6EB}"/>
              </a:ext>
            </a:extLst>
          </p:cNvPr>
          <p:cNvCxnSpPr>
            <a:cxnSpLocks/>
          </p:cNvCxnSpPr>
          <p:nvPr userDrawn="1"/>
        </p:nvCxnSpPr>
        <p:spPr>
          <a:xfrm>
            <a:off x="8663211" y="6568680"/>
            <a:ext cx="241300" cy="0"/>
          </a:xfrm>
          <a:prstGeom prst="line">
            <a:avLst/>
          </a:prstGeom>
          <a:ln w="1905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94F5D2F-72DC-D14A-B212-F36B1B6A3C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75397" y="6313968"/>
            <a:ext cx="4430459" cy="43865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75" b="1" cap="all" spc="1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8C16373-9223-3F49-AAEC-086498EF163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5071" y="820598"/>
            <a:ext cx="7811262" cy="695247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buFontTx/>
              <a:buNone/>
              <a:defRPr sz="2250" b="1" i="1">
                <a:solidFill>
                  <a:schemeClr val="accent3"/>
                </a:solidFill>
              </a:defRPr>
            </a:lvl1pPr>
            <a:lvl2pPr algn="ctr">
              <a:buFontTx/>
              <a:buNone/>
              <a:defRPr sz="2250" b="1" i="1"/>
            </a:lvl2pPr>
            <a:lvl3pPr algn="ctr">
              <a:buFontTx/>
              <a:buNone/>
              <a:defRPr sz="2250" b="1" i="1"/>
            </a:lvl3pPr>
            <a:lvl4pPr algn="ctr">
              <a:buFontTx/>
              <a:buNone/>
              <a:defRPr sz="2250" b="1" i="1"/>
            </a:lvl4pPr>
            <a:lvl5pPr algn="ctr">
              <a:buFontTx/>
              <a:buNone/>
              <a:defRPr sz="2250" b="1" i="1"/>
            </a:lvl5pPr>
          </a:lstStyle>
          <a:p>
            <a:pPr lvl="0"/>
            <a:r>
              <a:rPr lang="en-US"/>
              <a:t>Headline would go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8613470-EE9E-3C43-B137-BDB7EC361A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22976" y="6223322"/>
            <a:ext cx="221933" cy="64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57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021_MM_GlobalTmp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114573D2-FB6A-6A46-8595-EA486C7F75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FB6CA3-2930-2841-9117-9432CB166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682307"/>
            <a:ext cx="7886700" cy="1819846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ts val="2700"/>
              </a:lnSpc>
              <a:defRPr sz="2250" b="1" i="1">
                <a:solidFill>
                  <a:schemeClr val="accent3"/>
                </a:solidFill>
              </a:defRPr>
            </a:lvl1pPr>
          </a:lstStyle>
          <a:p>
            <a:r>
              <a:rPr lang="en-US"/>
              <a:t>Divider slide headline here</a:t>
            </a:r>
          </a:p>
        </p:txBody>
      </p:sp>
    </p:spTree>
    <p:extLst>
      <p:ext uri="{BB962C8B-B14F-4D97-AF65-F5344CB8AC3E}">
        <p14:creationId xmlns:p14="http://schemas.microsoft.com/office/powerpoint/2010/main" val="2270806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A0512-4545-4266-B008-B22A14000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713ED-92AE-4DAE-A051-754AB1605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333DF-F57B-468B-9232-9C321E0F4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BCEB-C6DD-4E5B-BDE4-9F1FC8F1DEB1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B57C4-F450-40E6-8331-35B2346AE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C868F-2637-48DF-B93A-AC9F6B41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0ADB-24C3-4BBC-8F91-172635034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37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B2FBB-F962-1E48-8C6D-9F1D32B8E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9566" y="6295681"/>
            <a:ext cx="30997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i="0" baseline="0">
                <a:solidFill>
                  <a:schemeClr val="accent3"/>
                </a:solidFill>
                <a:latin typeface="Courier" pitchFamily="2" charset="0"/>
              </a:defRPr>
            </a:lvl1pPr>
          </a:lstStyle>
          <a:p>
            <a:fld id="{6ECC44E6-4972-854E-A2B1-5C792A6277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3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6" r:id="rId3"/>
    <p:sldLayoutId id="2147483677" r:id="rId4"/>
    <p:sldLayoutId id="2147483679" r:id="rId5"/>
    <p:sldLayoutId id="2147483669" r:id="rId6"/>
    <p:sldLayoutId id="2147483681" r:id="rId7"/>
    <p:sldLayoutId id="2147483682" r:id="rId8"/>
    <p:sldLayoutId id="2147483699" r:id="rId9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78E4532-69DC-80C8-7BE2-01D9F8043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91837"/>
            <a:ext cx="7886700" cy="1819846"/>
          </a:xfrm>
        </p:spPr>
        <p:txBody>
          <a:bodyPr/>
          <a:lstStyle/>
          <a:p>
            <a:r>
              <a:rPr lang="en-US" sz="3200" dirty="0"/>
              <a:t>Zero Landfill Initiative</a:t>
            </a:r>
            <a:br>
              <a:rPr lang="en-US" sz="3200" dirty="0"/>
            </a:br>
            <a:br>
              <a:rPr lang="en-US" sz="3200" dirty="0"/>
            </a:br>
            <a:br>
              <a:rPr lang="en-US" sz="1800" dirty="0"/>
            </a:br>
            <a:r>
              <a:rPr lang="en-US" sz="1800" dirty="0"/>
              <a:t>Maker’s Mark Distillery</a:t>
            </a:r>
            <a:br>
              <a:rPr lang="en-US" sz="1800" dirty="0"/>
            </a:br>
            <a:r>
              <a:rPr lang="en-US" sz="1800" dirty="0"/>
              <a:t>Lindsey Downs</a:t>
            </a:r>
            <a:br>
              <a:rPr lang="en-US" sz="1800" dirty="0"/>
            </a:br>
            <a:r>
              <a:rPr lang="en-US" sz="1800" dirty="0"/>
              <a:t>Environmental, Health, &amp; Safety Manager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9DF5C9-CF3F-73A4-828D-EF1AC6C060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834438" y="6296025"/>
            <a:ext cx="309562" cy="365125"/>
          </a:xfrm>
        </p:spPr>
        <p:txBody>
          <a:bodyPr/>
          <a:lstStyle/>
          <a:p>
            <a:fld id="{6ECC44E6-4972-854E-A2B1-5C792A62778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11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EFCFDA-132F-5846-A42B-F04A34DC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C44E6-4972-854E-A2B1-5C792A627787}" type="slidenum">
              <a:rPr lang="en-US" smtClean="0"/>
              <a:t>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40DA1-D093-6647-8793-03FF027177E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Glass to sand pulverizer 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01F58ED3-B315-4627-99DE-B64DC97A84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AA736A78-5041-479E-8BD5-64703CF40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24" y="3429000"/>
            <a:ext cx="2743728" cy="259814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1A7C1B-669B-4821-AF68-1F3120B28E4A}"/>
              </a:ext>
            </a:extLst>
          </p:cNvPr>
          <p:cNvSpPr txBox="1"/>
          <p:nvPr/>
        </p:nvSpPr>
        <p:spPr>
          <a:xfrm>
            <a:off x="4011722" y="1617157"/>
            <a:ext cx="4917816" cy="26844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endParaRPr lang="en-US" sz="1600" dirty="0"/>
          </a:p>
          <a:p>
            <a:r>
              <a:rPr lang="en-US" sz="1600" dirty="0"/>
              <a:t>Maker’s Mark handles over 20 tons of waste glass per month.  The glass-to-sand initiative was championed to create a resource from a waste, while reducing the transport to recycle waste glass.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Glass-to-sand pulverizers in multiple areas across the campus. 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sand is used on our nature trails across Star Hill Farm and the campus, along with unique glassware for the hospitality program. 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Partnering with Marion County Road Department to use material for aggregate for road construction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Pulverized sand is available to our employees to use at their homes.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Generate approximately 130 tons of waste glass annually.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7C6288B-7209-8DDF-262A-8B39D0A52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52" y="958788"/>
            <a:ext cx="1726802" cy="2299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48C94B9-0F42-9E7B-B1B7-DF8107794BF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281785" y="549279"/>
            <a:ext cx="3715480" cy="695247"/>
          </a:xfrm>
        </p:spPr>
        <p:txBody>
          <a:bodyPr/>
          <a:lstStyle/>
          <a:p>
            <a:r>
              <a:rPr lang="en-US"/>
              <a:t>Glass to Sand Pulverizer</a:t>
            </a:r>
          </a:p>
        </p:txBody>
      </p:sp>
      <p:pic>
        <p:nvPicPr>
          <p:cNvPr id="2050" name="F6711CC4-83E1-4C43-BB48-D998BA6793E4" descr="IMG_2811.jpg">
            <a:extLst>
              <a:ext uri="{FF2B5EF4-FFF2-40B4-BE49-F238E27FC236}">
                <a16:creationId xmlns:a16="http://schemas.microsoft.com/office/drawing/2014/main" id="{89FE607F-E790-2EE1-E462-16787A050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878" y="202237"/>
            <a:ext cx="1607919" cy="25981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901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AEB72B-C2F6-4756-A004-C7BD2CF55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C44E6-4972-854E-A2B1-5C792A62778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5D3BC-2B20-4F29-B301-01297224371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371191" y="6293991"/>
            <a:ext cx="4430459" cy="438658"/>
          </a:xfrm>
        </p:spPr>
        <p:txBody>
          <a:bodyPr/>
          <a:lstStyle/>
          <a:p>
            <a:r>
              <a:rPr lang="en-US"/>
              <a:t>Cardboard perforator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B79842-15D3-444B-9022-F4107C029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376" y="1009094"/>
            <a:ext cx="2275036" cy="19476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D14A4662-AC94-425C-9F5C-C59B5ACAC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594" y="3627502"/>
            <a:ext cx="2477992" cy="24779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85F0422-3500-4165-888D-BA7A6822EC12}"/>
              </a:ext>
            </a:extLst>
          </p:cNvPr>
          <p:cNvSpPr/>
          <p:nvPr/>
        </p:nvSpPr>
        <p:spPr>
          <a:xfrm>
            <a:off x="1492458" y="5632150"/>
            <a:ext cx="979196" cy="3924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342900">
              <a:defRPr/>
            </a:pPr>
            <a:r>
              <a:rPr lang="en-US" sz="21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Before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BAAFEE-9113-4D4F-9437-C4BAFD3370C1}"/>
              </a:ext>
            </a:extLst>
          </p:cNvPr>
          <p:cNvSpPr/>
          <p:nvPr/>
        </p:nvSpPr>
        <p:spPr>
          <a:xfrm>
            <a:off x="2618522" y="5632150"/>
            <a:ext cx="979196" cy="3924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342900">
              <a:defRPr/>
            </a:pPr>
            <a:r>
              <a:rPr lang="en-US" sz="21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After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08EAB6-AA8A-4301-BD6C-35ECE1277CEE}"/>
              </a:ext>
            </a:extLst>
          </p:cNvPr>
          <p:cNvSpPr txBox="1"/>
          <p:nvPr/>
        </p:nvSpPr>
        <p:spPr>
          <a:xfrm>
            <a:off x="4240601" y="1466924"/>
            <a:ext cx="468893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spcAft>
                <a:spcPts val="600"/>
              </a:spcAft>
              <a:defRPr/>
            </a:pPr>
            <a:r>
              <a:rPr lang="en-US" dirty="0"/>
              <a:t>An initiative to reduce plastic packaging material utilizing an existing waste stream.</a:t>
            </a:r>
          </a:p>
          <a:p>
            <a:pPr marL="285750" indent="-285750" defTabSz="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The initiative was initiated by a campus employee </a:t>
            </a:r>
          </a:p>
          <a:p>
            <a:pPr marL="214313" indent="-214313" defTabSz="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The Hospitality team is using the cardboard they generate from whisky sales and merchandise versus recycling. </a:t>
            </a:r>
          </a:p>
          <a:p>
            <a:pPr marL="214313" indent="-214313" defTabSz="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Perforated cardboard material can be used to wrap breakable items such as glassware and whisky bottles, in place of plastic.  </a:t>
            </a:r>
          </a:p>
          <a:p>
            <a:pPr marL="214313" indent="-214313" defTabSz="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Bringing employee suggestions to fruition promotes employee engagement and buy-in.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D497778-D5A8-4CF9-807F-D09A3D11997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32464" y="390844"/>
            <a:ext cx="3595238" cy="695247"/>
          </a:xfrm>
        </p:spPr>
        <p:txBody>
          <a:bodyPr/>
          <a:lstStyle/>
          <a:p>
            <a:r>
              <a:rPr lang="en-US"/>
              <a:t>Cardboard Perforator </a:t>
            </a:r>
          </a:p>
        </p:txBody>
      </p:sp>
    </p:spTree>
    <p:extLst>
      <p:ext uri="{BB962C8B-B14F-4D97-AF65-F5344CB8AC3E}">
        <p14:creationId xmlns:p14="http://schemas.microsoft.com/office/powerpoint/2010/main" val="1771174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AEB72B-C2F6-4756-A004-C7BD2CF55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C44E6-4972-854E-A2B1-5C792A62778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5D3BC-2B20-4F29-B301-01297224371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composting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E723FD-22B3-4FF4-AE25-FCE1AB5D3A0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067361" y="760625"/>
            <a:ext cx="3075121" cy="695247"/>
          </a:xfrm>
        </p:spPr>
        <p:txBody>
          <a:bodyPr/>
          <a:lstStyle/>
          <a:p>
            <a:r>
              <a:rPr lang="en-US" dirty="0"/>
              <a:t>Composting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39CAF1-6C2C-4CFD-951B-2F6657AB9D0F}"/>
              </a:ext>
            </a:extLst>
          </p:cNvPr>
          <p:cNvSpPr txBox="1"/>
          <p:nvPr/>
        </p:nvSpPr>
        <p:spPr>
          <a:xfrm>
            <a:off x="4389693" y="1741715"/>
            <a:ext cx="4430458" cy="35728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fontAlgn="base">
              <a:spcAft>
                <a:spcPts val="600"/>
              </a:spcAft>
            </a:pPr>
            <a:r>
              <a:rPr lang="en-US" dirty="0"/>
              <a:t>The Hot Rot 1206 is a closed composting system that accelerates the composting process.</a:t>
            </a:r>
          </a:p>
          <a:p>
            <a:pPr marL="342900" indent="-34290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We can compost restaurant waste, garden waste, grass clippings and leaves, grain dust, barrel char, and compostable wares. </a:t>
            </a:r>
          </a:p>
          <a:p>
            <a:pPr marL="285750" indent="-2857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Compost generated is used on the onsite garden and landscaping.</a:t>
            </a:r>
          </a:p>
          <a:p>
            <a:pPr marL="285750" indent="-2857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Created Compostable Purchasing policy for guidance in breakrooms and events.</a:t>
            </a:r>
          </a:p>
        </p:txBody>
      </p:sp>
      <p:pic>
        <p:nvPicPr>
          <p:cNvPr id="8" name="Picture 7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B3C466F5-63D9-2D9E-B2B5-DC35899186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686"/>
          <a:stretch/>
        </p:blipFill>
        <p:spPr>
          <a:xfrm>
            <a:off x="323850" y="1567054"/>
            <a:ext cx="3705606" cy="35728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C514E1-470E-36D0-7AD4-2E5BA6DDB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937" y="3280837"/>
            <a:ext cx="1970893" cy="23391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874342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EEA1D6-ECD1-4AC7-8636-A50AF2419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C44E6-4972-854E-A2B1-5C792A62778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DB7FC-BEF3-40FE-B53E-9F6D05ACF62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recycling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D4FBCD-F922-45C0-9BE3-571C94B45C1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537947" y="708614"/>
            <a:ext cx="1566494" cy="695247"/>
          </a:xfrm>
        </p:spPr>
        <p:txBody>
          <a:bodyPr/>
          <a:lstStyle/>
          <a:p>
            <a:r>
              <a:rPr lang="en-US" dirty="0"/>
              <a:t>Recycling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44681-616B-49AD-8654-9036860C79C6}"/>
              </a:ext>
            </a:extLst>
          </p:cNvPr>
          <p:cNvSpPr txBox="1"/>
          <p:nvPr/>
        </p:nvSpPr>
        <p:spPr>
          <a:xfrm>
            <a:off x="3782474" y="1680737"/>
            <a:ext cx="5077441" cy="2139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fontAlgn="base">
              <a:spcAft>
                <a:spcPts val="600"/>
              </a:spcAft>
            </a:pPr>
            <a:r>
              <a:rPr lang="en-US" dirty="0"/>
              <a:t>We have an extensive recycling program at Maker's Mark for production use and employee personal use.</a:t>
            </a:r>
          </a:p>
          <a:p>
            <a:pPr marL="285750" indent="-2857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In 2023, we recycled 108 tons of material.</a:t>
            </a:r>
          </a:p>
          <a:p>
            <a:pPr marL="285750" indent="-2857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Because of the limited availability of recycling services in Marion County we encourage our employees to recycle plastic, aluminum, glass, and cardboard from home on campus. </a:t>
            </a:r>
          </a:p>
          <a:p>
            <a:pPr marL="285750" indent="-2857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eorgia"/>
                <a:cs typeface="Arial"/>
              </a:rPr>
              <a:t>Wood recycling (construction debris, broken pallets, shipping crates) used for animal bedding, mulch, &amp; wood fuels</a:t>
            </a:r>
          </a:p>
          <a:p>
            <a:pPr marL="285750" indent="-2857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8" name="Picture 9" descr="A picture containing text, indoor, floor, kitchen&#10;&#10;Description automatically generated">
            <a:extLst>
              <a:ext uri="{FF2B5EF4-FFF2-40B4-BE49-F238E27FC236}">
                <a16:creationId xmlns:a16="http://schemas.microsoft.com/office/drawing/2014/main" id="{83E4A25E-72FA-C470-4D9E-BBD86B4BB0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92" t="51746" r="7165" b="234"/>
          <a:stretch/>
        </p:blipFill>
        <p:spPr>
          <a:xfrm>
            <a:off x="790740" y="3719743"/>
            <a:ext cx="2256090" cy="17563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5" descr="A picture containing sky, outdoor, station, container&#10;&#10;Description automatically generated">
            <a:extLst>
              <a:ext uri="{FF2B5EF4-FFF2-40B4-BE49-F238E27FC236}">
                <a16:creationId xmlns:a16="http://schemas.microsoft.com/office/drawing/2014/main" id="{D686F0D6-C2CA-801C-E440-74AD76AF0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45" y="1189725"/>
            <a:ext cx="3143681" cy="235776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138034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7FE8FD-5099-357D-7834-DB6C05C03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C44E6-4972-854E-A2B1-5C792A62778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D7A12-58DF-3923-DBFF-61EFF8A2596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Land application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9A555-C539-C8DA-253D-C85D9C3EC4B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39386" y="238396"/>
            <a:ext cx="7811262" cy="695247"/>
          </a:xfrm>
        </p:spPr>
        <p:txBody>
          <a:bodyPr/>
          <a:lstStyle/>
          <a:p>
            <a:r>
              <a:rPr lang="en-US"/>
              <a:t>Land Application of Biosolids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1B691D8-E93F-9F7F-5EA2-849F781B3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228" y="1709689"/>
            <a:ext cx="3224338" cy="271845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92390D-BE59-9E78-E439-F9C38F38ECE5}"/>
              </a:ext>
            </a:extLst>
          </p:cNvPr>
          <p:cNvSpPr txBox="1"/>
          <p:nvPr/>
        </p:nvSpPr>
        <p:spPr>
          <a:xfrm>
            <a:off x="557636" y="1468145"/>
            <a:ext cx="4553054" cy="40009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We partnered with 10 employees to land apply biosolids generated by our onsite Wastewater Treatment plant.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000" dirty="0"/>
              <a:t>Used as soil amendment for hay fields, pastures, and crop land.</a:t>
            </a:r>
            <a:endParaRPr lang="en-US" dirty="0"/>
          </a:p>
          <a:p>
            <a:pPr marL="285750" indent="-2857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Rich source of nitrogen, phosphorus, and potassium. 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Purchased spreader &amp; necessary equipment for employees to use.</a:t>
            </a:r>
          </a:p>
          <a:p>
            <a:pPr marL="285750" indent="-2857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Generate approximately 1013 tons per year</a:t>
            </a:r>
          </a:p>
        </p:txBody>
      </p:sp>
    </p:spTree>
    <p:extLst>
      <p:ext uri="{BB962C8B-B14F-4D97-AF65-F5344CB8AC3E}">
        <p14:creationId xmlns:p14="http://schemas.microsoft.com/office/powerpoint/2010/main" val="4035337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7D90F5-BE36-470D-BFF4-34DFE6A73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C44E6-4972-854E-A2B1-5C792A62778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4267A-27AC-4452-87D7-73A7EAF9976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Covanta- waste to energy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FB763B-9712-4274-8DCD-0193C3F4E08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08304" y="243782"/>
            <a:ext cx="7811262" cy="695247"/>
          </a:xfrm>
        </p:spPr>
        <p:txBody>
          <a:bodyPr/>
          <a:lstStyle/>
          <a:p>
            <a:r>
              <a:rPr lang="en-US" dirty="0" err="1"/>
              <a:t>Reworld</a:t>
            </a:r>
            <a:r>
              <a:rPr lang="en-US" dirty="0"/>
              <a:t>- Waste to Energy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DFE7355-F5B1-403E-B0EA-32C49EE86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" y="3280544"/>
            <a:ext cx="3651413" cy="170311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560627-72B9-42F8-B9E3-4022C79C5029}"/>
              </a:ext>
            </a:extLst>
          </p:cNvPr>
          <p:cNvSpPr txBox="1"/>
          <p:nvPr/>
        </p:nvSpPr>
        <p:spPr>
          <a:xfrm>
            <a:off x="4394143" y="1718810"/>
            <a:ext cx="4664571" cy="35728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fontAlgn="base">
              <a:spcAft>
                <a:spcPts val="600"/>
              </a:spcAft>
            </a:pPr>
            <a:r>
              <a:rPr lang="en-US" dirty="0" err="1"/>
              <a:t>Reworld</a:t>
            </a:r>
            <a:r>
              <a:rPr lang="en-US" dirty="0"/>
              <a:t> is a waste-to-energy facility located in Indianapolis, IN.  Waste that cannot be either recycled, reused, or composted is sent to Covanta for energy production.</a:t>
            </a:r>
          </a:p>
          <a:p>
            <a:pPr marL="285750" indent="-28575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Reworld</a:t>
            </a:r>
            <a:r>
              <a:rPr lang="en-US" dirty="0"/>
              <a:t> 2023 data: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Diverted 90 tons of waste from the local landfill (only 7.5% of all waste generated onsite)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Generated 58,000 kwh of renewable energy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Powered 5 residential homes for one year</a:t>
            </a:r>
          </a:p>
        </p:txBody>
      </p:sp>
      <p:pic>
        <p:nvPicPr>
          <p:cNvPr id="1028" name="Picture 4" descr="Covanta Celebrates its Transformation into Reworld™">
            <a:extLst>
              <a:ext uri="{FF2B5EF4-FFF2-40B4-BE49-F238E27FC236}">
                <a16:creationId xmlns:a16="http://schemas.microsoft.com/office/drawing/2014/main" id="{E6A54919-1327-28A6-2835-8A44FE93CB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27" b="34217"/>
          <a:stretch/>
        </p:blipFill>
        <p:spPr bwMode="auto">
          <a:xfrm>
            <a:off x="405606" y="1887008"/>
            <a:ext cx="3651806" cy="115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743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F72C-3247-D82C-731B-6875DB64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5C038D-B689-45A7-902E-E2DC615D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C44E6-4972-854E-A2B1-5C792A62778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84373-A9FA-F07D-E77D-43FBE55D3CA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2E8187-20FD-161F-B3EE-6E8E99921EF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FD3975-D153-FBA1-C6CC-6D633AA60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646555-FB9A-698C-5E6D-AFB9F27A2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919" y="442670"/>
            <a:ext cx="302895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8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021 Maker's Mark Color Palette">
      <a:dk1>
        <a:srgbClr val="231F20"/>
      </a:dk1>
      <a:lt1>
        <a:srgbClr val="FFFFFF"/>
      </a:lt1>
      <a:dk2>
        <a:srgbClr val="231F20"/>
      </a:dk2>
      <a:lt2>
        <a:srgbClr val="FFFFFF"/>
      </a:lt2>
      <a:accent1>
        <a:srgbClr val="F5EACE"/>
      </a:accent1>
      <a:accent2>
        <a:srgbClr val="F5EACE"/>
      </a:accent2>
      <a:accent3>
        <a:srgbClr val="BE2034"/>
      </a:accent3>
      <a:accent4>
        <a:srgbClr val="BE2034"/>
      </a:accent4>
      <a:accent5>
        <a:srgbClr val="A5A5A5"/>
      </a:accent5>
      <a:accent6>
        <a:srgbClr val="A5A5A5"/>
      </a:accent6>
      <a:hlink>
        <a:srgbClr val="231F20"/>
      </a:hlink>
      <a:folHlink>
        <a:srgbClr val="BE2034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lIns="45720" tIns="45720" rIns="45720" rtlCol="0" anchor="ctr"/>
      <a:lstStyle>
        <a:defPPr algn="ctr">
          <a:defRPr sz="600" dirty="0" smtClean="0">
            <a:solidFill>
              <a:schemeClr val="bg2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ts val="1600"/>
          </a:lnSpc>
          <a:spcAft>
            <a:spcPts val="600"/>
          </a:spcAft>
          <a:defRPr sz="1400" b="1" i="1" dirty="0" err="1" smtClean="0">
            <a:solidFill>
              <a:schemeClr val="accent3"/>
            </a:solidFill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1507_MMADV_GlobalTmp_2021" id="{FB9E79BA-3156-9B4F-913D-4214928FD18D}" vid="{CE48707F-6543-C043-9D34-CC983BAFE3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2A8A430FB72844BABCEA7CBDA56C45" ma:contentTypeVersion="6" ma:contentTypeDescription="Create a new document." ma:contentTypeScope="" ma:versionID="5fa380ea8ec3c9e7af782a63cab47b99">
  <xsd:schema xmlns:xsd="http://www.w3.org/2001/XMLSchema" xmlns:xs="http://www.w3.org/2001/XMLSchema" xmlns:p="http://schemas.microsoft.com/office/2006/metadata/properties" xmlns:ns2="382e6a4f-e689-4426-8218-041d52db865d" xmlns:ns3="65e77e0d-d0b4-4219-b998-7ee01f12082d" targetNamespace="http://schemas.microsoft.com/office/2006/metadata/properties" ma:root="true" ma:fieldsID="b35d946fdfadac8c2b07c70bd3b2cdc6" ns2:_="" ns3:_="">
    <xsd:import namespace="382e6a4f-e689-4426-8218-041d52db865d"/>
    <xsd:import namespace="65e77e0d-d0b4-4219-b998-7ee01f1208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2e6a4f-e689-4426-8218-041d52db86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77e0d-d0b4-4219-b998-7ee01f12082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5e77e0d-d0b4-4219-b998-7ee01f12082d">
      <UserInfo>
        <DisplayName>Rob Samuels</DisplayName>
        <AccountId>38</AccountId>
        <AccountType/>
      </UserInfo>
      <UserInfo>
        <DisplayName>Valerie Netherton</DisplayName>
        <AccountId>16</AccountId>
        <AccountType/>
      </UserInfo>
      <UserInfo>
        <DisplayName>Brian Mattingly</DisplayName>
        <AccountId>17</AccountId>
        <AccountType/>
      </UserInfo>
      <UserInfo>
        <DisplayName>Lindsey Downs</DisplayName>
        <AccountId>23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2B930C-208C-4A37-AFFE-C29EAB1F1B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2e6a4f-e689-4426-8218-041d52db865d"/>
    <ds:schemaRef ds:uri="65e77e0d-d0b4-4219-b998-7ee01f1208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44C9D5-7B6D-4561-9A60-B07D3AA1B055}">
  <ds:schemaRefs>
    <ds:schemaRef ds:uri="http://purl.org/dc/elements/1.1/"/>
    <ds:schemaRef ds:uri="http://purl.org/dc/terms/"/>
    <ds:schemaRef ds:uri="382e6a4f-e689-4426-8218-041d52db865d"/>
    <ds:schemaRef ds:uri="http://purl.org/dc/dcmitype/"/>
    <ds:schemaRef ds:uri="65e77e0d-d0b4-4219-b998-7ee01f12082d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5ED745D-3879-4B17-9113-2DA2EEFF67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4641</TotalTime>
  <Words>498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Courier</vt:lpstr>
      <vt:lpstr>Georgia</vt:lpstr>
      <vt:lpstr>Interstate</vt:lpstr>
      <vt:lpstr>Office Theme</vt:lpstr>
      <vt:lpstr>Zero Landfill Initiative   Maker’s Mark Distillery Lindsey Downs Environmental, Health, &amp; Safety Manager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Thiel</dc:creator>
  <cp:lastModifiedBy>Lindsey Downs</cp:lastModifiedBy>
  <cp:revision>212</cp:revision>
  <cp:lastPrinted>2021-06-21T15:16:02Z</cp:lastPrinted>
  <dcterms:created xsi:type="dcterms:W3CDTF">2021-06-10T13:10:41Z</dcterms:created>
  <dcterms:modified xsi:type="dcterms:W3CDTF">2024-05-24T17:00:18Z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0x0101009D2A8A430FB72844BABCEA7CBDA56C45</vt:lpwstr>
  </property>
</Properties>
</file>