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70" r:id="rId5"/>
    <p:sldMasterId id="2147483682" r:id="rId6"/>
    <p:sldMasterId id="2147483692"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Lst>
  <p:sldSz cy="13716000" cx="24387175"/>
  <p:notesSz cx="9144000" cy="6858000"/>
  <p:embeddedFontLst>
    <p:embeddedFont>
      <p:font typeface="Libre Franklin"/>
      <p:regular r:id="rId45"/>
      <p:bold r:id="rId46"/>
      <p:italic r:id="rId47"/>
      <p:boldItalic r:id="rId48"/>
    </p:embeddedFont>
    <p:embeddedFont>
      <p:font typeface="Arial Narrow"/>
      <p:regular r:id="rId49"/>
      <p:bold r:id="rId50"/>
      <p:italic r:id="rId51"/>
      <p:boldItalic r:id="rId52"/>
    </p:embeddedFont>
    <p:embeddedFont>
      <p:font typeface="Arial Black"/>
      <p:regular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4344">
          <p15:clr>
            <a:srgbClr val="A4A3A4"/>
          </p15:clr>
        </p15:guide>
        <p15:guide id="2" pos="7729">
          <p15:clr>
            <a:srgbClr val="A4A3A4"/>
          </p15:clr>
        </p15:guide>
      </p15:sldGuideLst>
    </p:ext>
    <p:ext uri="GoogleSlidesCustomDataVersion2">
      <go:slidesCustomData xmlns:go="http://customooxmlschemas.google.com/" r:id="rId54" roundtripDataSignature="AMtx7mhk+Zd4jV9YR0YIKCT4uhL/f9anX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4344" orient="horz"/>
        <p:guide pos="7729"/>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font" Target="fonts/LibreFranklin-bold.fntdata"/><Relationship Id="rId45" Type="http://schemas.openxmlformats.org/officeDocument/2006/relationships/font" Target="fonts/LibreFranklin-regular.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48" Type="http://schemas.openxmlformats.org/officeDocument/2006/relationships/font" Target="fonts/LibreFranklin-boldItalic.fntdata"/><Relationship Id="rId47" Type="http://schemas.openxmlformats.org/officeDocument/2006/relationships/font" Target="fonts/LibreFranklin-italic.fntdata"/><Relationship Id="rId49" Type="http://schemas.openxmlformats.org/officeDocument/2006/relationships/font" Target="fonts/ArialNarrow-regular.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font" Target="fonts/ArialNarrow-italic.fntdata"/><Relationship Id="rId50" Type="http://schemas.openxmlformats.org/officeDocument/2006/relationships/font" Target="fonts/ArialNarrow-bold.fntdata"/><Relationship Id="rId53" Type="http://schemas.openxmlformats.org/officeDocument/2006/relationships/font" Target="fonts/ArialBlack-regular.fntdata"/><Relationship Id="rId52" Type="http://schemas.openxmlformats.org/officeDocument/2006/relationships/font" Target="fonts/ArialNarrow-boldItalic.fntdata"/><Relationship Id="rId11" Type="http://schemas.openxmlformats.org/officeDocument/2006/relationships/slide" Target="slides/slide3.xml"/><Relationship Id="rId10" Type="http://schemas.openxmlformats.org/officeDocument/2006/relationships/slide" Target="slides/slide2.xml"/><Relationship Id="rId54" Type="http://customschemas.google.com/relationships/presentationmetadata" Target="metadata"/><Relationship Id="rId13" Type="http://schemas.openxmlformats.org/officeDocument/2006/relationships/slide" Target="slides/slide5.xml"/><Relationship Id="rId12" Type="http://schemas.openxmlformats.org/officeDocument/2006/relationships/slide" Target="slides/slide4.xml"/><Relationship Id="rId15" Type="http://schemas.openxmlformats.org/officeDocument/2006/relationships/slide" Target="slides/slide7.xml"/><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4091"/>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79484" y="0"/>
            <a:ext cx="3962400" cy="344091"/>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24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13910"/>
            <a:ext cx="3962400" cy="34409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0" name="Google Shape;290;p1: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1" name="Google Shape;291;p1: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2: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8" name="Google Shape;298;p2: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9" name="Google Shape;299;p2: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3:notes"/>
          <p:cNvSpPr txBox="1"/>
          <p:nvPr>
            <p:ph idx="1" type="body"/>
          </p:nvPr>
        </p:nvSpPr>
        <p:spPr>
          <a:xfrm>
            <a:off x="914400" y="3300412"/>
            <a:ext cx="7315200" cy="2700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6" name="Google Shape;306;p3: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4: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0" name="Google Shape;310;p4: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rPr lang="en-US"/>
              <a:t>At USGBC, our vision is that buildings and communities will regenerate and sustain the health and vitality of all life within a generation. Our mission is to transform how buildings and communities are designed, built and operated, enabling an environmentally and socially responsible, healthy, and prosperous environment that improves the quality of life. </a:t>
            </a:r>
            <a:endParaRPr/>
          </a:p>
          <a:p>
            <a:pPr indent="0" lvl="0" marL="0" rtl="0" algn="l">
              <a:spcBef>
                <a:spcPts val="0"/>
              </a:spcBef>
              <a:spcAft>
                <a:spcPts val="0"/>
              </a:spcAft>
              <a:buNone/>
            </a:pPr>
            <a:r>
              <a:t/>
            </a:r>
            <a:endParaRPr/>
          </a:p>
        </p:txBody>
      </p:sp>
      <p:sp>
        <p:nvSpPr>
          <p:cNvPr id="311" name="Google Shape;311;p4: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5:notes"/>
          <p:cNvSpPr txBox="1"/>
          <p:nvPr>
            <p:ph idx="1" type="body"/>
          </p:nvPr>
        </p:nvSpPr>
        <p:spPr>
          <a:xfrm>
            <a:off x="914400" y="3300412"/>
            <a:ext cx="7315200" cy="2700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3" name="Google Shape;323;p5: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6:notes"/>
          <p:cNvSpPr txBox="1"/>
          <p:nvPr>
            <p:ph idx="1" type="body"/>
          </p:nvPr>
        </p:nvSpPr>
        <p:spPr>
          <a:xfrm>
            <a:off x="914400" y="3300412"/>
            <a:ext cx="7315200" cy="2700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7" name="Google Shape;327;p6: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7:notes"/>
          <p:cNvSpPr txBox="1"/>
          <p:nvPr>
            <p:ph idx="1" type="body"/>
          </p:nvPr>
        </p:nvSpPr>
        <p:spPr>
          <a:xfrm>
            <a:off x="914400" y="3300412"/>
            <a:ext cx="7315200" cy="2700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4" name="Google Shape;334;p7: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8:notes"/>
          <p:cNvSpPr txBox="1"/>
          <p:nvPr>
            <p:ph idx="1" type="body"/>
          </p:nvPr>
        </p:nvSpPr>
        <p:spPr>
          <a:xfrm>
            <a:off x="914400" y="3300412"/>
            <a:ext cx="7315200" cy="2700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2" name="Google Shape;342;p8: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9: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9" name="Google Shape;349;p9: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Today, we are excited to say that LEED is a full-scale global movement. The numbers speak for themselves—LEED is everywhere, with projects in 180 countries and territories…and growing.</a:t>
            </a:r>
            <a:endParaRPr/>
          </a:p>
        </p:txBody>
      </p:sp>
      <p:sp>
        <p:nvSpPr>
          <p:cNvPr id="350" name="Google Shape;350;p9: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10:notes"/>
          <p:cNvSpPr txBox="1"/>
          <p:nvPr>
            <p:ph idx="1" type="body"/>
          </p:nvPr>
        </p:nvSpPr>
        <p:spPr>
          <a:xfrm>
            <a:off x="914400" y="3300412"/>
            <a:ext cx="7315200" cy="2700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5" name="Google Shape;355;p10: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11: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5" name="Google Shape;365;p11: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LEED is a concise framework for identifying and implementing practical and measurable green building design, construction, operations &amp; maintenance strategies and solutions.</a:t>
            </a:r>
            <a:endParaRPr/>
          </a:p>
        </p:txBody>
      </p:sp>
      <p:sp>
        <p:nvSpPr>
          <p:cNvPr id="366" name="Google Shape;366;p11: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12: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1" name="Google Shape;371;p12: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US">
                <a:solidFill>
                  <a:srgbClr val="231F20"/>
                </a:solidFill>
                <a:latin typeface="Arial"/>
                <a:ea typeface="Arial"/>
                <a:cs typeface="Arial"/>
                <a:sym typeface="Arial"/>
              </a:rPr>
              <a:t>Green buildings are driving resilience-enhancing designs, technologies, materials, and methods. To support these efforts, green buildings often include practices such as the use of durable materials, thoughtful site selection, rainwater collection, demand response, grid , maximal energy efficiency, on-site renewable energy generation and more.</a:t>
            </a:r>
            <a:endParaRPr/>
          </a:p>
          <a:p>
            <a:pPr indent="0" lvl="0" marL="0" rtl="0" algn="l">
              <a:spcBef>
                <a:spcPts val="0"/>
              </a:spcBef>
              <a:spcAft>
                <a:spcPts val="0"/>
              </a:spcAft>
              <a:buNone/>
            </a:pPr>
            <a:r>
              <a:t/>
            </a:r>
            <a:endParaRPr b="0" i="0">
              <a:solidFill>
                <a:srgbClr val="231F20"/>
              </a:solidFill>
              <a:latin typeface="Arial"/>
              <a:ea typeface="Arial"/>
              <a:cs typeface="Arial"/>
              <a:sym typeface="Arial"/>
            </a:endParaRPr>
          </a:p>
          <a:p>
            <a:pPr indent="0" lvl="0" marL="0" rtl="0" algn="l">
              <a:spcBef>
                <a:spcPts val="0"/>
              </a:spcBef>
              <a:spcAft>
                <a:spcPts val="0"/>
              </a:spcAft>
              <a:buNone/>
            </a:pPr>
            <a:r>
              <a:rPr b="0" i="0" lang="en-US">
                <a:solidFill>
                  <a:srgbClr val="231F20"/>
                </a:solidFill>
                <a:latin typeface="Arial"/>
                <a:ea typeface="Arial"/>
                <a:cs typeface="Arial"/>
                <a:sym typeface="Arial"/>
              </a:rPr>
              <a:t>Design Planning: Proactive design planning and construction for potential impacts of reasonably expected natural disasters with minimal damage.</a:t>
            </a:r>
            <a:endParaRPr/>
          </a:p>
          <a:p>
            <a:pPr indent="0" lvl="0" marL="0" rtl="0" algn="l">
              <a:spcBef>
                <a:spcPts val="0"/>
              </a:spcBef>
              <a:spcAft>
                <a:spcPts val="0"/>
              </a:spcAft>
              <a:buNone/>
            </a:pPr>
            <a:r>
              <a:t/>
            </a:r>
            <a:endParaRPr b="0" i="0">
              <a:solidFill>
                <a:srgbClr val="231F20"/>
              </a:solidFill>
              <a:latin typeface="Arial"/>
              <a:ea typeface="Arial"/>
              <a:cs typeface="Arial"/>
              <a:sym typeface="Arial"/>
            </a:endParaRPr>
          </a:p>
          <a:p>
            <a:pPr indent="0" lvl="0" marL="0" rtl="0" algn="l">
              <a:spcBef>
                <a:spcPts val="0"/>
              </a:spcBef>
              <a:spcAft>
                <a:spcPts val="0"/>
              </a:spcAft>
              <a:buNone/>
            </a:pPr>
            <a:r>
              <a:rPr b="0" i="0" lang="en-US">
                <a:solidFill>
                  <a:srgbClr val="231F20"/>
                </a:solidFill>
                <a:latin typeface="Arial"/>
                <a:ea typeface="Arial"/>
                <a:cs typeface="Arial"/>
                <a:sym typeface="Arial"/>
              </a:rPr>
              <a:t>Healthy Site: Creation and execution of a site development plan that promotes healthy vegetation, soils, and aquatic ecosystems to provide ecosystem services such as flood control.</a:t>
            </a:r>
            <a:endParaRPr/>
          </a:p>
          <a:p>
            <a:pPr indent="0" lvl="0" marL="0" rtl="0" algn="l">
              <a:spcBef>
                <a:spcPts val="0"/>
              </a:spcBef>
              <a:spcAft>
                <a:spcPts val="0"/>
              </a:spcAft>
              <a:buNone/>
            </a:pPr>
            <a:r>
              <a:t/>
            </a:r>
            <a:endParaRPr b="0" i="0">
              <a:solidFill>
                <a:srgbClr val="231F20"/>
              </a:solidFill>
              <a:latin typeface="Arial"/>
              <a:ea typeface="Arial"/>
              <a:cs typeface="Arial"/>
              <a:sym typeface="Arial"/>
            </a:endParaRPr>
          </a:p>
          <a:p>
            <a:pPr indent="0" lvl="0" marL="0" rtl="0" algn="l">
              <a:spcBef>
                <a:spcPts val="0"/>
              </a:spcBef>
              <a:spcAft>
                <a:spcPts val="0"/>
              </a:spcAft>
              <a:buNone/>
            </a:pPr>
            <a:r>
              <a:rPr b="0" i="0" lang="en-US">
                <a:solidFill>
                  <a:srgbClr val="231F20"/>
                </a:solidFill>
                <a:latin typeface="Arial"/>
                <a:ea typeface="Arial"/>
                <a:cs typeface="Arial"/>
                <a:sym typeface="Arial"/>
              </a:rPr>
              <a:t>Maintaining Project Site: Design, building, and maintaining of the project site and adjacent landscapes to reduce risk of wildfire.</a:t>
            </a:r>
            <a:endParaRPr/>
          </a:p>
          <a:p>
            <a:pPr indent="0" lvl="0" marL="0" rtl="0" algn="l">
              <a:spcBef>
                <a:spcPts val="0"/>
              </a:spcBef>
              <a:spcAft>
                <a:spcPts val="0"/>
              </a:spcAft>
              <a:buNone/>
            </a:pPr>
            <a:r>
              <a:t/>
            </a:r>
            <a:endParaRPr b="0" i="0">
              <a:solidFill>
                <a:srgbClr val="231F20"/>
              </a:solidFill>
              <a:latin typeface="Arial"/>
              <a:ea typeface="Arial"/>
              <a:cs typeface="Arial"/>
              <a:sym typeface="Arial"/>
            </a:endParaRPr>
          </a:p>
          <a:p>
            <a:pPr indent="0" lvl="0" marL="0" rtl="0" algn="l">
              <a:spcBef>
                <a:spcPts val="0"/>
              </a:spcBef>
              <a:spcAft>
                <a:spcPts val="0"/>
              </a:spcAft>
              <a:buNone/>
            </a:pPr>
            <a:r>
              <a:rPr b="0" i="0" lang="en-US">
                <a:solidFill>
                  <a:srgbClr val="231F20"/>
                </a:solidFill>
                <a:latin typeface="Arial"/>
                <a:ea typeface="Arial"/>
                <a:cs typeface="Arial"/>
                <a:sym typeface="Arial"/>
              </a:rPr>
              <a:t>Catastrophic Event: Support for community recovery during catastrophic events and extended bulk power grid outages by enabling islanding and power reliability to essential services.</a:t>
            </a:r>
            <a:endParaRPr/>
          </a:p>
        </p:txBody>
      </p:sp>
      <p:sp>
        <p:nvSpPr>
          <p:cNvPr id="372" name="Google Shape;372;p12: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14:notes"/>
          <p:cNvSpPr txBox="1"/>
          <p:nvPr>
            <p:ph idx="1" type="body"/>
          </p:nvPr>
        </p:nvSpPr>
        <p:spPr>
          <a:xfrm>
            <a:off x="914400" y="3300412"/>
            <a:ext cx="7315200" cy="2700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8" name="Google Shape;378;p14: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15: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3" name="Google Shape;383;p15: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Projects pursuing LEED certification earn points for various green building strategies across several categories based on the number of points achieved, a project earns one of four LEED rating levels: Certified, Silver, Gold or Platinum </a:t>
            </a:r>
            <a:endParaRPr/>
          </a:p>
        </p:txBody>
      </p:sp>
      <p:sp>
        <p:nvSpPr>
          <p:cNvPr id="384" name="Google Shape;384;p15: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16: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9" name="Google Shape;389;p16: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The rating system works for all buildings at all phases of development, from new construction to existing buildings, and all building sectors, from homes to hospitals to corporate headquarters.</a:t>
            </a:r>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LEED addresses homes, offices, hotels, hospitals, schools, retail spaces, banks, factories, stadiums, college campuses, neighborhoods… every building type at every lifecycle phase in any climate or region.</a:t>
            </a:r>
            <a:endParaRPr/>
          </a:p>
        </p:txBody>
      </p:sp>
      <p:sp>
        <p:nvSpPr>
          <p:cNvPr id="390" name="Google Shape;390;p16: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13:notes"/>
          <p:cNvSpPr txBox="1"/>
          <p:nvPr>
            <p:ph idx="1" type="body"/>
          </p:nvPr>
        </p:nvSpPr>
        <p:spPr>
          <a:xfrm>
            <a:off x="914400" y="3300412"/>
            <a:ext cx="7315200" cy="2700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5" name="Google Shape;395;p13: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17: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0" name="Google Shape;400;p17: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1" marL="914446" rtl="0" algn="l">
              <a:spcBef>
                <a:spcPts val="0"/>
              </a:spcBef>
              <a:spcAft>
                <a:spcPts val="0"/>
              </a:spcAft>
              <a:buNone/>
            </a:pPr>
            <a:r>
              <a:rPr lang="en-US"/>
              <a:t>Why certify?</a:t>
            </a:r>
            <a:endParaRPr/>
          </a:p>
          <a:p>
            <a:pPr indent="0" lvl="1" marL="914446" rtl="0" algn="l">
              <a:spcBef>
                <a:spcPts val="0"/>
              </a:spcBef>
              <a:spcAft>
                <a:spcPts val="0"/>
              </a:spcAft>
              <a:buNone/>
            </a:pPr>
            <a:r>
              <a:t/>
            </a:r>
            <a:endParaRPr/>
          </a:p>
          <a:p>
            <a:pPr indent="0" lvl="1" marL="914446" rtl="0" algn="l">
              <a:spcBef>
                <a:spcPts val="0"/>
              </a:spcBef>
              <a:spcAft>
                <a:spcPts val="0"/>
              </a:spcAft>
              <a:buNone/>
            </a:pPr>
            <a:r>
              <a:rPr lang="en-US"/>
              <a:t>We stand for accountability, and we translate that accountability through the LEED third-party certification process. Behind LEED is an infrastructure developed by industry leaders that supports project teams as they innovate and create high performing buildings, homes and neighborhoods. USGBC invests more than $30 million annually to maintain, operate and improve LEED and its customer delivery.</a:t>
            </a:r>
            <a:endParaRPr/>
          </a:p>
          <a:p>
            <a:pPr indent="0" lvl="1" marL="914446" rtl="0" algn="l">
              <a:spcBef>
                <a:spcPts val="0"/>
              </a:spcBef>
              <a:spcAft>
                <a:spcPts val="0"/>
              </a:spcAft>
              <a:buNone/>
            </a:pPr>
            <a:r>
              <a:t/>
            </a:r>
            <a:endParaRPr/>
          </a:p>
          <a:p>
            <a:pPr indent="0" lvl="1" marL="914446" rtl="0" algn="l">
              <a:spcBef>
                <a:spcPts val="0"/>
              </a:spcBef>
              <a:spcAft>
                <a:spcPts val="0"/>
              </a:spcAft>
              <a:buNone/>
            </a:pPr>
            <a:r>
              <a:rPr lang="en-US"/>
              <a:t>The LEED plaque stands for leadership, and demonstrates that a building has been designed, built and is operating as intended. Being "built to LEED” or “LEED equivalency” doesn’t exist—there is no substitute for LEED certification.</a:t>
            </a:r>
            <a:endParaRPr/>
          </a:p>
          <a:p>
            <a:pPr indent="0" lvl="0" marL="0" rtl="0" algn="l">
              <a:spcBef>
                <a:spcPts val="0"/>
              </a:spcBef>
              <a:spcAft>
                <a:spcPts val="0"/>
              </a:spcAft>
              <a:buNone/>
            </a:pPr>
            <a:r>
              <a:t/>
            </a:r>
            <a:endParaRPr/>
          </a:p>
        </p:txBody>
      </p:sp>
      <p:sp>
        <p:nvSpPr>
          <p:cNvPr id="401" name="Google Shape;401;p17: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18: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8" name="Google Shape;408;p18: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LEED building owners report reduced operating costs, lower employee absenteeism and turnover, higher resale value, less time on the market, faster lease up rates and reduced risks compared to traditional buildings.</a:t>
            </a:r>
            <a:endParaRPr/>
          </a:p>
        </p:txBody>
      </p:sp>
      <p:sp>
        <p:nvSpPr>
          <p:cNvPr id="409" name="Google Shape;409;p18: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19: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4" name="Google Shape;414;p19: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Populous, which has been a USGBC member since 2008, and has worked on LEED-certified projects worldwide, reports that pursuing LEED has allowed them to enjoy significant payback. Heather Stewart states: “</a:t>
            </a:r>
            <a:r>
              <a:rPr i="1" lang="en-US" sz="1200">
                <a:solidFill>
                  <a:schemeClr val="dk1"/>
                </a:solidFill>
                <a:latin typeface="Calibri"/>
                <a:ea typeface="Calibri"/>
                <a:cs typeface="Calibri"/>
                <a:sym typeface="Calibri"/>
              </a:rPr>
              <a:t>Our data proves that the cost of pursuing LEED adds less than 1% of the total project costs while accounting for significant water and energy savings and subsequent payback.”</a:t>
            </a:r>
            <a:endParaRPr/>
          </a:p>
          <a:p>
            <a:pPr indent="0" lvl="0" marL="0" marR="0" rtl="0" algn="l">
              <a:lnSpc>
                <a:spcPct val="100000"/>
              </a:lnSpc>
              <a:spcBef>
                <a:spcPts val="0"/>
              </a:spcBef>
              <a:spcAft>
                <a:spcPts val="0"/>
              </a:spcAft>
              <a:buClr>
                <a:schemeClr val="dk1"/>
              </a:buClr>
              <a:buSzPts val="1200"/>
              <a:buFont typeface="Arial"/>
              <a:buNone/>
            </a:pPr>
            <a:r>
              <a:t/>
            </a:r>
            <a:endParaRPr i="1"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i="1" lang="en-US" sz="1200">
                <a:solidFill>
                  <a:schemeClr val="dk1"/>
                </a:solidFill>
                <a:latin typeface="Calibri"/>
                <a:ea typeface="Calibri"/>
                <a:cs typeface="Calibri"/>
                <a:sym typeface="Calibri"/>
              </a:rPr>
              <a:t>Stat from USGBC’s LEED in Motion: Venues report, </a:t>
            </a:r>
            <a:r>
              <a:rPr lang="en-US" sz="1200">
                <a:solidFill>
                  <a:schemeClr val="dk1"/>
                </a:solidFill>
                <a:latin typeface="Calibri"/>
                <a:ea typeface="Calibri"/>
                <a:cs typeface="Calibri"/>
                <a:sym typeface="Calibri"/>
              </a:rPr>
              <a:t>https://www.usgbc.org/resources/leed-motion-venues</a:t>
            </a:r>
            <a:r>
              <a:rPr i="1" lang="en-US"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p:txBody>
      </p:sp>
      <p:sp>
        <p:nvSpPr>
          <p:cNvPr id="415" name="Google Shape;415;p19: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20: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0" name="Google Shape;420;p20: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The University of North Texas President reports that the sustainable features of their LEED-certified football stadium pay for themselves within eight years. In 2011, their 31,800-seat football stadium became the first LEED Certified sports arena in the world.  President V. Lane Rawlins said afterward: </a:t>
            </a:r>
            <a:r>
              <a:rPr i="1" lang="en-US" sz="1200">
                <a:solidFill>
                  <a:schemeClr val="dk1"/>
                </a:solidFill>
                <a:latin typeface="Calibri"/>
                <a:ea typeface="Calibri"/>
                <a:cs typeface="Calibri"/>
                <a:sym typeface="Calibri"/>
              </a:rPr>
              <a:t>“By building in this manner, the sustainable features of the buildings pay for themselves through their efficiencies</a:t>
            </a:r>
            <a:r>
              <a:rPr b="1" i="1" lang="en-US" sz="1200">
                <a:solidFill>
                  <a:schemeClr val="dk1"/>
                </a:solidFill>
                <a:latin typeface="Calibri"/>
                <a:ea typeface="Calibri"/>
                <a:cs typeface="Calibri"/>
                <a:sym typeface="Calibri"/>
              </a:rPr>
              <a:t> </a:t>
            </a:r>
            <a:r>
              <a:rPr i="1" lang="en-US" sz="1200">
                <a:solidFill>
                  <a:schemeClr val="dk1"/>
                </a:solidFill>
                <a:latin typeface="Calibri"/>
                <a:ea typeface="Calibri"/>
                <a:cs typeface="Calibri"/>
                <a:sym typeface="Calibri"/>
              </a:rPr>
              <a:t>within eight years.”</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Arial"/>
              <a:buNone/>
            </a:pPr>
            <a:r>
              <a:t/>
            </a:r>
            <a:endParaRPr b="1" i="0"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b="0" i="0" lang="en-US" sz="1200">
                <a:solidFill>
                  <a:schemeClr val="dk1"/>
                </a:solidFill>
                <a:latin typeface="Calibri"/>
                <a:ea typeface="Calibri"/>
                <a:cs typeface="Calibri"/>
                <a:sym typeface="Calibri"/>
              </a:rPr>
              <a:t>Stat from University of Texas press release, https://www.cdrecycler.com/news/university-north-texas-stadium-leed/</a:t>
            </a:r>
            <a:endParaRPr/>
          </a:p>
        </p:txBody>
      </p:sp>
      <p:sp>
        <p:nvSpPr>
          <p:cNvPr id="421" name="Google Shape;421;p20: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p21: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6" name="Google Shape;426;p21: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LEED-certified office has consistently performed at a premium when it comes to pricing across quality classes and geographies.</a:t>
            </a:r>
            <a:endParaRPr/>
          </a:p>
          <a:p>
            <a:pPr indent="0" lvl="0" marL="0" rtl="0" algn="l">
              <a:spcBef>
                <a:spcPts val="0"/>
              </a:spcBef>
              <a:spcAft>
                <a:spcPts val="0"/>
              </a:spcAft>
              <a:buClr>
                <a:schemeClr val="dk1"/>
              </a:buClr>
              <a:buSzPts val="2400"/>
              <a:buFont typeface="Calibri"/>
              <a:buNone/>
            </a:pPr>
            <a:r>
              <a:t/>
            </a:r>
            <a:endParaRPr/>
          </a:p>
          <a:p>
            <a:pPr indent="0" lvl="0" marL="0" rtl="0" algn="l">
              <a:spcBef>
                <a:spcPts val="0"/>
              </a:spcBef>
              <a:spcAft>
                <a:spcPts val="0"/>
              </a:spcAft>
              <a:buClr>
                <a:schemeClr val="dk1"/>
              </a:buClr>
              <a:buSzPts val="2400"/>
              <a:buFont typeface="Calibri"/>
              <a:buNone/>
            </a:pPr>
            <a:r>
              <a:rPr i="1" lang="en-US"/>
              <a:t>Cushman &amp; Wakefield. (2021). Green Is Good: Sustainability’s Impact on Office Investment Pricing.</a:t>
            </a:r>
            <a:endParaRPr/>
          </a:p>
          <a:p>
            <a:pPr indent="0" lvl="0" marL="0" rtl="0" algn="l">
              <a:spcBef>
                <a:spcPts val="0"/>
              </a:spcBef>
              <a:spcAft>
                <a:spcPts val="0"/>
              </a:spcAft>
              <a:buNone/>
            </a:pPr>
            <a:r>
              <a:t/>
            </a:r>
            <a:endParaRPr/>
          </a:p>
        </p:txBody>
      </p:sp>
      <p:sp>
        <p:nvSpPr>
          <p:cNvPr id="427" name="Google Shape;427;p21: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22: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2" name="Google Shape;432;p22: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Cushman &amp; Wakefield reported that LEED-certified buildings have consistently achieved higher rents than their non-LEED counterparts, averaging $4.13 or 11.1% higher rent than non-LEED certified buildings. </a:t>
            </a:r>
            <a:endParaRPr/>
          </a:p>
          <a:p>
            <a:pPr indent="0" lvl="0" marL="0" rtl="0" algn="l">
              <a:spcBef>
                <a:spcPts val="0"/>
              </a:spcBef>
              <a:spcAft>
                <a:spcPts val="0"/>
              </a:spcAft>
              <a:buNone/>
            </a:pPr>
            <a:r>
              <a:t/>
            </a:r>
            <a:endParaRPr i="1"/>
          </a:p>
          <a:p>
            <a:pPr indent="0" lvl="0" marL="0" rtl="0" algn="l">
              <a:spcBef>
                <a:spcPts val="0"/>
              </a:spcBef>
              <a:spcAft>
                <a:spcPts val="0"/>
              </a:spcAft>
              <a:buNone/>
            </a:pPr>
            <a:r>
              <a:rPr i="1" lang="en-US"/>
              <a:t>Cushman &amp; Wakefield (2021). Green Is Good: Sustainable Office Outperforms in Class A Urban Markets. </a:t>
            </a:r>
            <a:endParaRPr/>
          </a:p>
          <a:p>
            <a:pPr indent="0" lvl="0" marL="0" rtl="0" algn="l">
              <a:spcBef>
                <a:spcPts val="0"/>
              </a:spcBef>
              <a:spcAft>
                <a:spcPts val="0"/>
              </a:spcAft>
              <a:buNone/>
            </a:pPr>
            <a:r>
              <a:t/>
            </a:r>
            <a:endParaRPr/>
          </a:p>
        </p:txBody>
      </p:sp>
      <p:sp>
        <p:nvSpPr>
          <p:cNvPr id="433" name="Google Shape;433;p22: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p23: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8" name="Google Shape;438;p23: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Cushman &amp; Wakefield’s report also found that since 2018, LEED-certified assets held a 21.4% higher average market sales price per square foot over non-LEED buildings. </a:t>
            </a:r>
            <a:endParaRPr/>
          </a:p>
          <a:p>
            <a:pPr indent="0" lvl="0" marL="0" rtl="0" algn="l">
              <a:spcBef>
                <a:spcPts val="0"/>
              </a:spcBef>
              <a:spcAft>
                <a:spcPts val="0"/>
              </a:spcAft>
              <a:buNone/>
            </a:pPr>
            <a:r>
              <a:t/>
            </a:r>
            <a:endParaRPr i="1"/>
          </a:p>
          <a:p>
            <a:pPr indent="0" lvl="0" marL="0" rtl="0" algn="l">
              <a:spcBef>
                <a:spcPts val="0"/>
              </a:spcBef>
              <a:spcAft>
                <a:spcPts val="0"/>
              </a:spcAft>
              <a:buNone/>
            </a:pPr>
            <a:r>
              <a:rPr i="1" lang="en-US"/>
              <a:t>Cushman &amp; Wakefield (2021). Green Is Good: Sustainable Office Outperforms in Class A Urban Markets.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439" name="Google Shape;439;p23: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24: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4" name="Google Shape;444;p24: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rPr lang="en-US"/>
              <a:t>LEED-certified assets outperform during recession-recovery periods, having lower vacancies than their non-LEED counterparts in the wake of COVID-19. </a:t>
            </a:r>
            <a:endParaRPr/>
          </a:p>
          <a:p>
            <a:pPr indent="0" lvl="0" marL="0" marR="0" rtl="0" algn="l">
              <a:lnSpc>
                <a:spcPct val="100000"/>
              </a:lnSpc>
              <a:spcBef>
                <a:spcPts val="0"/>
              </a:spcBef>
              <a:spcAft>
                <a:spcPts val="0"/>
              </a:spcAft>
              <a:buClr>
                <a:schemeClr val="dk1"/>
              </a:buClr>
              <a:buSzPts val="2400"/>
              <a:buFont typeface="Arial"/>
              <a:buNone/>
            </a:pPr>
            <a:r>
              <a:t/>
            </a:r>
            <a:endParaRPr/>
          </a:p>
          <a:p>
            <a:pPr indent="0" lvl="0" marL="0" marR="0" rtl="0" algn="l">
              <a:lnSpc>
                <a:spcPct val="100000"/>
              </a:lnSpc>
              <a:spcBef>
                <a:spcPts val="0"/>
              </a:spcBef>
              <a:spcAft>
                <a:spcPts val="0"/>
              </a:spcAft>
              <a:buClr>
                <a:schemeClr val="dk1"/>
              </a:buClr>
              <a:buSzPts val="2400"/>
              <a:buFont typeface="Arial"/>
              <a:buNone/>
            </a:pPr>
            <a:r>
              <a:rPr i="1" lang="en-US"/>
              <a:t>Cushman &amp; Wakefield. (2021). Green Is Good: Sustainable Office Outperforms in Class A Urban Markets.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445" name="Google Shape;445;p24: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p25: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0" name="Google Shape;450;p25: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1" marL="914446" rtl="0" algn="l">
              <a:spcBef>
                <a:spcPts val="0"/>
              </a:spcBef>
              <a:spcAft>
                <a:spcPts val="0"/>
              </a:spcAft>
              <a:buNone/>
            </a:pPr>
            <a:r>
              <a:rPr lang="en-US"/>
              <a:t>Why certify?</a:t>
            </a:r>
            <a:endParaRPr/>
          </a:p>
          <a:p>
            <a:pPr indent="0" lvl="1" marL="914446" rtl="0" algn="l">
              <a:spcBef>
                <a:spcPts val="0"/>
              </a:spcBef>
              <a:spcAft>
                <a:spcPts val="0"/>
              </a:spcAft>
              <a:buNone/>
            </a:pPr>
            <a:r>
              <a:t/>
            </a:r>
            <a:endParaRPr/>
          </a:p>
          <a:p>
            <a:pPr indent="0" lvl="1" marL="914446" rtl="0" algn="l">
              <a:spcBef>
                <a:spcPts val="0"/>
              </a:spcBef>
              <a:spcAft>
                <a:spcPts val="0"/>
              </a:spcAft>
              <a:buNone/>
            </a:pPr>
            <a:r>
              <a:rPr lang="en-US"/>
              <a:t>We stand for accountability, and we translate that accountability through the LEED third-party certification process. Behind LEED is an infrastructure developed by industry leaders that supports project teams as they innovate and create high performing buildings, homes and neighborhoods. USGBC invests more than $30 million annually to maintain, operate and improve LEED and its customer delivery.</a:t>
            </a:r>
            <a:endParaRPr/>
          </a:p>
          <a:p>
            <a:pPr indent="0" lvl="1" marL="914446" rtl="0" algn="l">
              <a:spcBef>
                <a:spcPts val="0"/>
              </a:spcBef>
              <a:spcAft>
                <a:spcPts val="0"/>
              </a:spcAft>
              <a:buNone/>
            </a:pPr>
            <a:r>
              <a:t/>
            </a:r>
            <a:endParaRPr/>
          </a:p>
          <a:p>
            <a:pPr indent="0" lvl="1" marL="914446" rtl="0" algn="l">
              <a:spcBef>
                <a:spcPts val="0"/>
              </a:spcBef>
              <a:spcAft>
                <a:spcPts val="0"/>
              </a:spcAft>
              <a:buNone/>
            </a:pPr>
            <a:r>
              <a:rPr lang="en-US"/>
              <a:t>The LEED plaque stands for leadership, and demonstrates that a building has been designed, built and is operating as intended. Being "built to LEED” or “LEED equivalency” doesn’t exist—there is no substitute for LEED certification.</a:t>
            </a:r>
            <a:endParaRPr/>
          </a:p>
          <a:p>
            <a:pPr indent="0" lvl="0" marL="0" rtl="0" algn="l">
              <a:spcBef>
                <a:spcPts val="0"/>
              </a:spcBef>
              <a:spcAft>
                <a:spcPts val="0"/>
              </a:spcAft>
              <a:buNone/>
            </a:pPr>
            <a:r>
              <a:t/>
            </a:r>
            <a:endParaRPr/>
          </a:p>
        </p:txBody>
      </p:sp>
      <p:sp>
        <p:nvSpPr>
          <p:cNvPr id="451" name="Google Shape;451;p25: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26: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8" name="Google Shape;458;p26: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9" name="Google Shape;459;p26: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p27:notes"/>
          <p:cNvSpPr/>
          <p:nvPr>
            <p:ph idx="2" type="sldImg"/>
          </p:nvPr>
        </p:nvSpPr>
        <p:spPr>
          <a:xfrm>
            <a:off x="3006725" y="374650"/>
            <a:ext cx="2274888" cy="12795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9" name="Google Shape;469;p27:notes"/>
          <p:cNvSpPr txBox="1"/>
          <p:nvPr>
            <p:ph idx="1" type="body"/>
          </p:nvPr>
        </p:nvSpPr>
        <p:spPr>
          <a:xfrm>
            <a:off x="385909" y="1532200"/>
            <a:ext cx="8404625" cy="4651527"/>
          </a:xfrm>
          <a:prstGeom prst="rect">
            <a:avLst/>
          </a:prstGeom>
          <a:noFill/>
          <a:ln>
            <a:noFill/>
          </a:ln>
        </p:spPr>
        <p:txBody>
          <a:bodyPr anchorCtr="0" anchor="t" bIns="45700" lIns="91425" spcFirstLastPara="1" rIns="91425" wrap="square" tIns="45700">
            <a:noAutofit/>
          </a:bodyPr>
          <a:lstStyle/>
          <a:p>
            <a:pPr indent="-171450" lvl="0" marL="330200" rtl="0" algn="l">
              <a:spcBef>
                <a:spcPts val="0"/>
              </a:spcBef>
              <a:spcAft>
                <a:spcPts val="0"/>
              </a:spcAft>
              <a:buNone/>
            </a:pPr>
            <a:r>
              <a:rPr lang="en-US" sz="1200"/>
              <a:t>Our second big announcement from Greenbuild has to do with driving performance at scale. Our leadership has been listening to the market, and we know if we are to accelerate the adoption of LEED - </a:t>
            </a:r>
            <a:r>
              <a:rPr i="1" lang="en-US"/>
              <a:t>at a scale needed to achieve our climate imperatives</a:t>
            </a:r>
            <a:r>
              <a:rPr lang="en-US"/>
              <a:t> - we have to think </a:t>
            </a:r>
            <a:r>
              <a:rPr b="1" lang="en-US"/>
              <a:t>bigger</a:t>
            </a:r>
            <a:r>
              <a:rPr lang="en-US"/>
              <a:t>.  </a:t>
            </a:r>
            <a:endParaRPr/>
          </a:p>
          <a:p>
            <a:pPr indent="-171450" lvl="0" marL="330200" rtl="0" algn="l">
              <a:spcBef>
                <a:spcPts val="0"/>
              </a:spcBef>
              <a:spcAft>
                <a:spcPts val="0"/>
              </a:spcAft>
              <a:buNone/>
            </a:pPr>
            <a:r>
              <a:t/>
            </a:r>
            <a:endParaRPr sz="1200"/>
          </a:p>
          <a:p>
            <a:pPr indent="-171450" lvl="0" marL="330200" rtl="0" algn="l">
              <a:spcBef>
                <a:spcPts val="0"/>
              </a:spcBef>
              <a:spcAft>
                <a:spcPts val="0"/>
              </a:spcAft>
              <a:buNone/>
            </a:pPr>
            <a:r>
              <a:rPr lang="en-US" sz="1200"/>
              <a:t>The </a:t>
            </a:r>
            <a:r>
              <a:rPr b="1" lang="en-US" sz="1200"/>
              <a:t>vision behind our Portfolio Accelerator Pilot</a:t>
            </a:r>
            <a:r>
              <a:rPr lang="en-US" sz="1200"/>
              <a:t> is to create a </a:t>
            </a:r>
            <a:r>
              <a:rPr lang="en-US" sz="1200" u="sng"/>
              <a:t>new approach</a:t>
            </a:r>
            <a:r>
              <a:rPr lang="en-US" sz="1200"/>
              <a:t> to support continuous improvement, to verify the performance of real estate portfolios, and to recognize an organizations’ achievement – across a broad scope of sustainability and equity goals.</a:t>
            </a:r>
            <a:endParaRPr sz="1200"/>
          </a:p>
          <a:p>
            <a:pPr indent="0" lvl="0" marL="158750" rtl="0" algn="l">
              <a:spcBef>
                <a:spcPts val="0"/>
              </a:spcBef>
              <a:spcAft>
                <a:spcPts val="0"/>
              </a:spcAft>
              <a:buClr>
                <a:schemeClr val="dk1"/>
              </a:buClr>
              <a:buSzPts val="1200"/>
              <a:buFont typeface="Arial"/>
              <a:buNone/>
            </a:pPr>
            <a:r>
              <a:t/>
            </a:r>
            <a:endParaRPr sz="1200"/>
          </a:p>
          <a:p>
            <a:pPr indent="0" lvl="0" marL="0" rtl="0" algn="l">
              <a:spcBef>
                <a:spcPts val="0"/>
              </a:spcBef>
              <a:spcAft>
                <a:spcPts val="0"/>
              </a:spcAft>
              <a:buNone/>
            </a:pPr>
            <a:r>
              <a:rPr lang="en-US" sz="1200"/>
              <a:t>Under this approach, commitments and actions would be made at the </a:t>
            </a:r>
            <a:r>
              <a:rPr lang="en-US" sz="1200" u="sng"/>
              <a:t>organization</a:t>
            </a:r>
            <a:r>
              <a:rPr lang="en-US" sz="1200"/>
              <a:t> level </a:t>
            </a:r>
            <a:r>
              <a:rPr b="1" lang="en-US" sz="1200"/>
              <a:t>rather than</a:t>
            </a:r>
            <a:r>
              <a:rPr lang="en-US" sz="1200"/>
              <a:t> the Individual or project level.  This is </a:t>
            </a:r>
            <a:r>
              <a:rPr b="1" lang="en-US" sz="1200"/>
              <a:t>fundamentally different</a:t>
            </a:r>
            <a:r>
              <a:rPr lang="en-US" sz="1200"/>
              <a:t> from how we have worked with buildings in the past.  We cannot expect every asset within a portfolio to meet the requirements of LEED certification, but we </a:t>
            </a:r>
            <a:r>
              <a:rPr b="1" i="1" lang="en-US" sz="1200" u="sng"/>
              <a:t>can</a:t>
            </a:r>
            <a:r>
              <a:rPr lang="en-US" sz="1200"/>
              <a:t> provide a pathway at the </a:t>
            </a:r>
            <a:r>
              <a:rPr b="1" lang="en-US" sz="1200"/>
              <a:t>organizational level</a:t>
            </a:r>
            <a:r>
              <a:rPr lang="en-US" sz="1200"/>
              <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You will see more from us in the coming weeks regarding our Performance at Scale Initiative. In the meantime, </a:t>
            </a:r>
            <a:r>
              <a:rPr b="1" i="1" lang="en-US"/>
              <a:t>get out your phones</a:t>
            </a:r>
            <a:r>
              <a:rPr lang="en-US"/>
              <a:t>.  We want to connect with you, listen to your needs, and activate solutions through the design of our new suite of products and services.  We invite you to fill out our interest form so you can stay in touch and get updates.  If you would like to be an Early Adopter – or just to learn more and receive updates – scan this QR link!</a:t>
            </a:r>
            <a:endParaRPr/>
          </a:p>
          <a:p>
            <a:pPr indent="0" lvl="0" marL="0" rtl="0" algn="l">
              <a:spcBef>
                <a:spcPts val="0"/>
              </a:spcBef>
              <a:spcAft>
                <a:spcPts val="0"/>
              </a:spcAft>
              <a:buNone/>
            </a:pPr>
            <a:r>
              <a:t/>
            </a:r>
            <a:endParaRPr/>
          </a:p>
          <a:p>
            <a:pPr indent="-101600" lvl="1" marL="628650" rtl="0" algn="l">
              <a:spcBef>
                <a:spcPts val="0"/>
              </a:spcBef>
              <a:spcAft>
                <a:spcPts val="0"/>
              </a:spcAft>
              <a:buClr>
                <a:schemeClr val="dk1"/>
              </a:buClr>
              <a:buSzPts val="1100"/>
              <a:buFont typeface="Arial"/>
              <a:buNone/>
            </a:pPr>
            <a:r>
              <a:t/>
            </a:r>
            <a:endParaRPr sz="1100"/>
          </a:p>
          <a:p>
            <a:pPr indent="0" lvl="0" marL="0" rtl="0" algn="l">
              <a:spcBef>
                <a:spcPts val="0"/>
              </a:spcBef>
              <a:spcAft>
                <a:spcPts val="0"/>
              </a:spcAft>
              <a:buNone/>
            </a:pPr>
            <a:r>
              <a:t/>
            </a:r>
            <a:endParaRPr/>
          </a:p>
          <a:p>
            <a:pPr indent="0" lvl="0" marL="0" rtl="0" algn="l">
              <a:spcBef>
                <a:spcPts val="0"/>
              </a:spcBef>
              <a:spcAft>
                <a:spcPts val="0"/>
              </a:spcAft>
              <a:buNone/>
            </a:pPr>
            <a:r>
              <a:t/>
            </a:r>
            <a:endParaRPr sz="1600"/>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28: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0" name="Google Shape;490;p28: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rPr lang="en-US"/>
              <a:t>Roadmap and guide for sustainability practitioners</a:t>
            </a:r>
            <a:endParaRPr/>
          </a:p>
          <a:p>
            <a:pPr indent="0" lvl="0" marL="0" marR="0" rtl="0" algn="l">
              <a:lnSpc>
                <a:spcPct val="100000"/>
              </a:lnSpc>
              <a:spcBef>
                <a:spcPts val="0"/>
              </a:spcBef>
              <a:spcAft>
                <a:spcPts val="0"/>
              </a:spcAft>
              <a:buClr>
                <a:schemeClr val="dk1"/>
              </a:buClr>
              <a:buSzPts val="2400"/>
              <a:buFont typeface="Arial"/>
              <a:buNone/>
            </a:pPr>
            <a:r>
              <a:t/>
            </a:r>
            <a:endParaRPr/>
          </a:p>
        </p:txBody>
      </p:sp>
      <p:sp>
        <p:nvSpPr>
          <p:cNvPr id="491" name="Google Shape;491;p28: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29: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0" name="Google Shape;500;p29: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Categories that address the triple bottom line – environmental, social and economic performance</a:t>
            </a:r>
            <a:endParaRPr sz="1200">
              <a:solidFill>
                <a:schemeClr val="dk1"/>
              </a:solidFill>
              <a:latin typeface="Calibri"/>
              <a:ea typeface="Calibri"/>
              <a:cs typeface="Calibri"/>
              <a:sym typeface="Calibri"/>
            </a:endParaRPr>
          </a:p>
        </p:txBody>
      </p:sp>
      <p:sp>
        <p:nvSpPr>
          <p:cNvPr id="501" name="Google Shape;501;p29: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p30: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6" name="Google Shape;516;p30: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1" marL="914446" rtl="0" algn="l">
              <a:spcBef>
                <a:spcPts val="0"/>
              </a:spcBef>
              <a:spcAft>
                <a:spcPts val="0"/>
              </a:spcAft>
              <a:buNone/>
            </a:pPr>
            <a:r>
              <a:rPr lang="en-US"/>
              <a:t>Why certify?</a:t>
            </a:r>
            <a:endParaRPr/>
          </a:p>
          <a:p>
            <a:pPr indent="0" lvl="1" marL="914446" rtl="0" algn="l">
              <a:spcBef>
                <a:spcPts val="0"/>
              </a:spcBef>
              <a:spcAft>
                <a:spcPts val="0"/>
              </a:spcAft>
              <a:buNone/>
            </a:pPr>
            <a:r>
              <a:t/>
            </a:r>
            <a:endParaRPr/>
          </a:p>
          <a:p>
            <a:pPr indent="0" lvl="1" marL="914446" rtl="0" algn="l">
              <a:spcBef>
                <a:spcPts val="0"/>
              </a:spcBef>
              <a:spcAft>
                <a:spcPts val="0"/>
              </a:spcAft>
              <a:buNone/>
            </a:pPr>
            <a:r>
              <a:rPr lang="en-US"/>
              <a:t>We stand for accountability, and we translate that accountability through the LEED third-party certification process. Behind LEED is an infrastructure developed by industry leaders that supports project teams as they innovate and create high performing buildings, homes and neighborhoods. USGBC invests more than $30 million annually to maintain, operate and improve LEED and its customer delivery.</a:t>
            </a:r>
            <a:endParaRPr/>
          </a:p>
          <a:p>
            <a:pPr indent="0" lvl="1" marL="914446" rtl="0" algn="l">
              <a:spcBef>
                <a:spcPts val="0"/>
              </a:spcBef>
              <a:spcAft>
                <a:spcPts val="0"/>
              </a:spcAft>
              <a:buNone/>
            </a:pPr>
            <a:r>
              <a:t/>
            </a:r>
            <a:endParaRPr/>
          </a:p>
          <a:p>
            <a:pPr indent="0" lvl="1" marL="914446" rtl="0" algn="l">
              <a:spcBef>
                <a:spcPts val="0"/>
              </a:spcBef>
              <a:spcAft>
                <a:spcPts val="0"/>
              </a:spcAft>
              <a:buNone/>
            </a:pPr>
            <a:r>
              <a:rPr lang="en-US"/>
              <a:t>The LEED plaque stands for leadership, and demonstrates that a building has been designed, built and is operating as intended. Being "built to LEED” or “LEED equivalency” doesn’t exist—there is no substitute for LEED certification.</a:t>
            </a:r>
            <a:endParaRPr/>
          </a:p>
          <a:p>
            <a:pPr indent="0" lvl="0" marL="0" rtl="0" algn="l">
              <a:spcBef>
                <a:spcPts val="0"/>
              </a:spcBef>
              <a:spcAft>
                <a:spcPts val="0"/>
              </a:spcAft>
              <a:buNone/>
            </a:pPr>
            <a:r>
              <a:t/>
            </a:r>
            <a:endParaRPr/>
          </a:p>
        </p:txBody>
      </p:sp>
      <p:sp>
        <p:nvSpPr>
          <p:cNvPr id="517" name="Google Shape;517;p30: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p31: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4" name="Google Shape;524;p31: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rPr lang="en-US"/>
              <a:t>This version is the result of deep and meaningful conversations with the LEED community and fueled by an urgency to address the most pressing global concerns. It is a representation of what we have heard from volunteers, members, stakeholders and many others about the needs driving business decisions across the built environment.</a:t>
            </a:r>
            <a:endParaRPr/>
          </a:p>
          <a:p>
            <a:pPr indent="0" lvl="0" marL="0" marR="0" rtl="0" algn="l">
              <a:lnSpc>
                <a:spcPct val="100000"/>
              </a:lnSpc>
              <a:spcBef>
                <a:spcPts val="0"/>
              </a:spcBef>
              <a:spcAft>
                <a:spcPts val="0"/>
              </a:spcAft>
              <a:buClr>
                <a:schemeClr val="dk1"/>
              </a:buClr>
              <a:buSzPts val="1200"/>
              <a:buFont typeface="Arial"/>
              <a:buNone/>
            </a:pPr>
            <a:r>
              <a:t/>
            </a:r>
            <a:endParaRPr sz="1200">
              <a:solidFill>
                <a:srgbClr val="201F1E"/>
              </a:solidFill>
              <a:latin typeface="Calibri"/>
              <a:ea typeface="Calibri"/>
              <a:cs typeface="Calibri"/>
              <a:sym typeface="Calibri"/>
            </a:endParaRPr>
          </a:p>
          <a:p>
            <a:pPr indent="0" lvl="0" marL="0" marR="0" rtl="0" algn="l">
              <a:lnSpc>
                <a:spcPct val="100000"/>
              </a:lnSpc>
              <a:spcBef>
                <a:spcPts val="0"/>
              </a:spcBef>
              <a:spcAft>
                <a:spcPts val="0"/>
              </a:spcAft>
              <a:buClr>
                <a:srgbClr val="201F1E"/>
              </a:buClr>
              <a:buSzPts val="1200"/>
              <a:buFont typeface="Calibri"/>
              <a:buNone/>
            </a:pPr>
            <a:r>
              <a:rPr lang="en-US" sz="1200">
                <a:solidFill>
                  <a:srgbClr val="201F1E"/>
                </a:solidFill>
                <a:latin typeface="Calibri"/>
                <a:ea typeface="Calibri"/>
                <a:cs typeface="Calibri"/>
                <a:sym typeface="Calibri"/>
              </a:rPr>
              <a:t>While each version of the ratings system addresses the needs with a sector specific approach, the mission is the same – evolve in a manner that equips the industry with the knowledge and tools needed to understand and address the key issues and challenges facing the built environment today. </a:t>
            </a:r>
            <a:endParaRPr sz="1200">
              <a:solidFill>
                <a:srgbClr val="201F1E"/>
              </a:solidFill>
              <a:latin typeface="Calibri"/>
              <a:ea typeface="Calibri"/>
              <a:cs typeface="Calibri"/>
              <a:sym typeface="Calibri"/>
            </a:endParaRPr>
          </a:p>
          <a:p>
            <a:pPr indent="0" lvl="0" marL="0" rtl="0" algn="l">
              <a:spcBef>
                <a:spcPts val="0"/>
              </a:spcBef>
              <a:spcAft>
                <a:spcPts val="0"/>
              </a:spcAft>
              <a:buNone/>
            </a:pPr>
            <a:r>
              <a:t/>
            </a:r>
            <a:endParaRPr sz="1200">
              <a:solidFill>
                <a:srgbClr val="201F1E"/>
              </a:solidFill>
              <a:latin typeface="Calibri"/>
              <a:ea typeface="Calibri"/>
              <a:cs typeface="Calibri"/>
              <a:sym typeface="Calibri"/>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525" name="Google Shape;525;p31: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32: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0" name="Google Shape;530;p32: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rPr lang="en-US"/>
              <a:t>LEED v5 is built around a restructured LEED rating system framework, at the top of which are the system goals: </a:t>
            </a:r>
            <a:endParaRPr/>
          </a:p>
          <a:p>
            <a:pPr indent="0" lvl="0" marL="0" marR="0" rtl="0" algn="l">
              <a:lnSpc>
                <a:spcPct val="100000"/>
              </a:lnSpc>
              <a:spcBef>
                <a:spcPts val="0"/>
              </a:spcBef>
              <a:spcAft>
                <a:spcPts val="0"/>
              </a:spcAft>
              <a:buClr>
                <a:schemeClr val="dk1"/>
              </a:buClr>
              <a:buSzPts val="2400"/>
              <a:buFont typeface="Arial"/>
              <a:buNone/>
            </a:pPr>
            <a:r>
              <a:rPr lang="en-US"/>
              <a:t>- climate action </a:t>
            </a:r>
            <a:endParaRPr/>
          </a:p>
          <a:p>
            <a:pPr indent="0" lvl="0" marL="0" marR="0" rtl="0" algn="l">
              <a:lnSpc>
                <a:spcPct val="100000"/>
              </a:lnSpc>
              <a:spcBef>
                <a:spcPts val="0"/>
              </a:spcBef>
              <a:spcAft>
                <a:spcPts val="0"/>
              </a:spcAft>
              <a:buClr>
                <a:schemeClr val="dk1"/>
              </a:buClr>
              <a:buSzPts val="2400"/>
              <a:buFont typeface="Arial"/>
              <a:buNone/>
            </a:pPr>
            <a:r>
              <a:rPr lang="en-US"/>
              <a:t>- quality of life </a:t>
            </a:r>
            <a:endParaRPr/>
          </a:p>
          <a:p>
            <a:pPr indent="0" lvl="0" marL="0" marR="0" rtl="0" algn="l">
              <a:lnSpc>
                <a:spcPct val="100000"/>
              </a:lnSpc>
              <a:spcBef>
                <a:spcPts val="0"/>
              </a:spcBef>
              <a:spcAft>
                <a:spcPts val="0"/>
              </a:spcAft>
              <a:buClr>
                <a:schemeClr val="dk1"/>
              </a:buClr>
              <a:buSzPts val="2400"/>
              <a:buFont typeface="Arial"/>
              <a:buNone/>
            </a:pPr>
            <a:r>
              <a:rPr lang="en-US"/>
              <a:t>- ecological conservation and restoration. </a:t>
            </a:r>
            <a:endParaRPr/>
          </a:p>
          <a:p>
            <a:pPr indent="0" lvl="0" marL="0" marR="0" rtl="0" algn="l">
              <a:lnSpc>
                <a:spcPct val="100000"/>
              </a:lnSpc>
              <a:spcBef>
                <a:spcPts val="0"/>
              </a:spcBef>
              <a:spcAft>
                <a:spcPts val="0"/>
              </a:spcAft>
              <a:buClr>
                <a:schemeClr val="dk1"/>
              </a:buClr>
              <a:buSzPts val="2400"/>
              <a:buFont typeface="Arial"/>
              <a:buNone/>
            </a:pPr>
            <a:r>
              <a:t/>
            </a:r>
            <a:endParaRPr/>
          </a:p>
          <a:p>
            <a:pPr indent="0" lvl="0" marL="0" marR="0" rtl="0" algn="l">
              <a:lnSpc>
                <a:spcPct val="100000"/>
              </a:lnSpc>
              <a:spcBef>
                <a:spcPts val="0"/>
              </a:spcBef>
              <a:spcAft>
                <a:spcPts val="0"/>
              </a:spcAft>
              <a:buClr>
                <a:schemeClr val="dk1"/>
              </a:buClr>
              <a:buSzPts val="2400"/>
              <a:buFont typeface="Arial"/>
              <a:buNone/>
            </a:pPr>
            <a:r>
              <a:rPr lang="en-US"/>
              <a:t>These are the overarching areas of focus that will guide the next several versions of the rating system and will also serve as the mechanism for prioritizing the way project teams are rewarded for pursuing various strategies.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531" name="Google Shape;531;p32: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33: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6" name="Google Shape;536;p33: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1" marL="914446" rtl="0" algn="l">
              <a:spcBef>
                <a:spcPts val="0"/>
              </a:spcBef>
              <a:spcAft>
                <a:spcPts val="0"/>
              </a:spcAft>
              <a:buNone/>
            </a:pPr>
            <a:r>
              <a:rPr lang="en-US"/>
              <a:t>Why certify?</a:t>
            </a:r>
            <a:endParaRPr/>
          </a:p>
          <a:p>
            <a:pPr indent="0" lvl="1" marL="914446" rtl="0" algn="l">
              <a:spcBef>
                <a:spcPts val="0"/>
              </a:spcBef>
              <a:spcAft>
                <a:spcPts val="0"/>
              </a:spcAft>
              <a:buNone/>
            </a:pPr>
            <a:r>
              <a:t/>
            </a:r>
            <a:endParaRPr/>
          </a:p>
          <a:p>
            <a:pPr indent="0" lvl="1" marL="914446" rtl="0" algn="l">
              <a:spcBef>
                <a:spcPts val="0"/>
              </a:spcBef>
              <a:spcAft>
                <a:spcPts val="0"/>
              </a:spcAft>
              <a:buNone/>
            </a:pPr>
            <a:r>
              <a:rPr lang="en-US"/>
              <a:t>We stand for accountability, and we translate that accountability through the LEED third-party certification process. Behind LEED is an infrastructure developed by industry leaders that supports project teams as they innovate and create high performing buildings, homes and neighborhoods. USGBC invests more than $30 million annually to maintain, operate and improve LEED and its customer delivery.</a:t>
            </a:r>
            <a:endParaRPr/>
          </a:p>
          <a:p>
            <a:pPr indent="0" lvl="1" marL="914446" rtl="0" algn="l">
              <a:spcBef>
                <a:spcPts val="0"/>
              </a:spcBef>
              <a:spcAft>
                <a:spcPts val="0"/>
              </a:spcAft>
              <a:buNone/>
            </a:pPr>
            <a:r>
              <a:t/>
            </a:r>
            <a:endParaRPr/>
          </a:p>
          <a:p>
            <a:pPr indent="0" lvl="1" marL="914446" rtl="0" algn="l">
              <a:spcBef>
                <a:spcPts val="0"/>
              </a:spcBef>
              <a:spcAft>
                <a:spcPts val="0"/>
              </a:spcAft>
              <a:buNone/>
            </a:pPr>
            <a:r>
              <a:rPr lang="en-US"/>
              <a:t>The LEED plaque stands for leadership, and demonstrates that a building has been designed, built and is operating as intended. Being "built to LEED” or “LEED equivalency” doesn’t exist—there is no substitute for LEED certification.</a:t>
            </a:r>
            <a:endParaRPr/>
          </a:p>
          <a:p>
            <a:pPr indent="0" lvl="0" marL="0" rtl="0" algn="l">
              <a:spcBef>
                <a:spcPts val="0"/>
              </a:spcBef>
              <a:spcAft>
                <a:spcPts val="0"/>
              </a:spcAft>
              <a:buNone/>
            </a:pPr>
            <a:r>
              <a:t/>
            </a:r>
            <a:endParaRPr/>
          </a:p>
        </p:txBody>
      </p:sp>
      <p:sp>
        <p:nvSpPr>
          <p:cNvPr id="537" name="Google Shape;537;p33: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34: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4" name="Google Shape;544;p34: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And you’ll also want to join us and become a member of USGBC! USGBC Membership includes reduced rates for LEED registration and LEED certification, as well as reduced rate for access to Arc.</a:t>
            </a:r>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You’ll get access to an expert Account Manager from USGBC who will be your direct contact for anything you need and to help you grow your sustainable brand.</a:t>
            </a:r>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You’ll also receive award-winning support for all your buildings from world-class LEED experts as your portfolio moves forward to LEED certification.</a:t>
            </a:r>
            <a:endParaRPr/>
          </a:p>
        </p:txBody>
      </p:sp>
      <p:sp>
        <p:nvSpPr>
          <p:cNvPr id="545" name="Google Shape;545;p34: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p35: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0" name="Google Shape;550;p35: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lang="en-US" sz="1200">
                <a:solidFill>
                  <a:schemeClr val="dk1"/>
                </a:solidFill>
                <a:latin typeface="Calibri"/>
                <a:ea typeface="Calibri"/>
                <a:cs typeface="Calibri"/>
                <a:sym typeface="Calibri"/>
              </a:rPr>
              <a:t>A LEED credential denotes proficiency in today’s sustainable design, construction and operations standards. More than 204,000 professionals have earned a LEED credential to help advance their careers.</a:t>
            </a:r>
            <a:endParaRPr/>
          </a:p>
        </p:txBody>
      </p:sp>
      <p:sp>
        <p:nvSpPr>
          <p:cNvPr id="551" name="Google Shape;551;p35:notes"/>
          <p:cNvSpPr txBox="1"/>
          <p:nvPr>
            <p:ph idx="12" type="sldNum"/>
          </p:nvPr>
        </p:nvSpPr>
        <p:spPr>
          <a:xfrm>
            <a:off x="5179484" y="6513910"/>
            <a:ext cx="39624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p36:notes"/>
          <p:cNvSpPr/>
          <p:nvPr>
            <p:ph idx="2" type="sldImg"/>
          </p:nvPr>
        </p:nvSpPr>
        <p:spPr>
          <a:xfrm>
            <a:off x="2514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6" name="Google Shape;556;p36:notes"/>
          <p:cNvSpPr txBox="1"/>
          <p:nvPr>
            <p:ph idx="1" type="body"/>
          </p:nvPr>
        </p:nvSpPr>
        <p:spPr>
          <a:xfrm>
            <a:off x="914400" y="3300412"/>
            <a:ext cx="7315200" cy="2700338"/>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557" name="Google Shape;557;p36:notes"/>
          <p:cNvSpPr txBox="1"/>
          <p:nvPr>
            <p:ph idx="3" type="hdr"/>
          </p:nvPr>
        </p:nvSpPr>
        <p:spPr>
          <a:xfrm>
            <a:off x="0" y="0"/>
            <a:ext cx="3962400" cy="344091"/>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My First Template</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 Id="rId3" Type="http://schemas.openxmlformats.org/officeDocument/2006/relationships/image" Target="../media/image13.jp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8.jpg"/><Relationship Id="rId3" Type="http://schemas.openxmlformats.org/officeDocument/2006/relationships/image" Target="../media/image5.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jpg"/><Relationship Id="rId3" Type="http://schemas.openxmlformats.org/officeDocument/2006/relationships/image" Target="../media/image5.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_Gray_Footer">
  <p:cSld name="Light_Gray_Footer">
    <p:bg>
      <p:bgPr>
        <a:solidFill>
          <a:schemeClr val="lt2"/>
        </a:solidFill>
      </p:bgPr>
    </p:bg>
    <p:spTree>
      <p:nvGrpSpPr>
        <p:cNvPr id="13" name="Shape 13"/>
        <p:cNvGrpSpPr/>
        <p:nvPr/>
      </p:nvGrpSpPr>
      <p:grpSpPr>
        <a:xfrm>
          <a:off x="0" y="0"/>
          <a:ext cx="0" cy="0"/>
          <a:chOff x="0" y="0"/>
          <a:chExt cx="0" cy="0"/>
        </a:xfrm>
      </p:grpSpPr>
      <p:sp>
        <p:nvSpPr>
          <p:cNvPr id="14" name="Google Shape;14;p38"/>
          <p:cNvSpPr txBox="1"/>
          <p:nvPr/>
        </p:nvSpPr>
        <p:spPr>
          <a:xfrm>
            <a:off x="838308" y="12881113"/>
            <a:ext cx="22710557" cy="40011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en-US" sz="2000" u="none" cap="none" strike="noStrike">
                <a:solidFill>
                  <a:schemeClr val="dk1"/>
                </a:solidFill>
                <a:latin typeface="Arial"/>
                <a:ea typeface="Arial"/>
                <a:cs typeface="Arial"/>
                <a:sym typeface="Arial"/>
              </a:rPr>
              <a:t>USGBC</a:t>
            </a:r>
            <a:endParaRPr/>
          </a:p>
        </p:txBody>
      </p:sp>
    </p:spTree>
  </p:cSld>
  <p:clrMapOvr>
    <a:masterClrMapping/>
  </p:clrMapOvr>
  <p:extLst>
    <p:ext uri="{DCECCB84-F9BA-43D5-87BE-67443E8EF086}">
      <p15:sldGuideLst>
        <p15:guide id="1" orient="horz" pos="4320">
          <p15:clr>
            <a:srgbClr val="FBAE40"/>
          </p15:clr>
        </p15:guide>
        <p15:guide id="2" pos="768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ster Footer">
  <p:cSld name="Master Footer">
    <p:spTree>
      <p:nvGrpSpPr>
        <p:cNvPr id="15" name="Shape 15"/>
        <p:cNvGrpSpPr/>
        <p:nvPr/>
      </p:nvGrpSpPr>
      <p:grpSpPr>
        <a:xfrm>
          <a:off x="0" y="0"/>
          <a:ext cx="0" cy="0"/>
          <a:chOff x="0" y="0"/>
          <a:chExt cx="0" cy="0"/>
        </a:xfrm>
      </p:grpSpPr>
      <p:sp>
        <p:nvSpPr>
          <p:cNvPr id="16" name="Google Shape;16;p39"/>
          <p:cNvSpPr txBox="1"/>
          <p:nvPr/>
        </p:nvSpPr>
        <p:spPr>
          <a:xfrm>
            <a:off x="838308" y="12881113"/>
            <a:ext cx="22710557" cy="40011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en-US" sz="2000" u="none" cap="none" strike="noStrike">
                <a:solidFill>
                  <a:schemeClr val="dk1"/>
                </a:solidFill>
                <a:latin typeface="Arial"/>
                <a:ea typeface="Arial"/>
                <a:cs typeface="Arial"/>
                <a:sym typeface="Arial"/>
              </a:rPr>
              <a:t>USGBC</a:t>
            </a:r>
            <a:endParaRPr/>
          </a:p>
        </p:txBody>
      </p:sp>
    </p:spTree>
  </p:cSld>
  <p:clrMapOvr>
    <a:masterClrMapping/>
  </p:clrMapOvr>
  <p:extLst>
    <p:ext uri="{DCECCB84-F9BA-43D5-87BE-67443E8EF086}">
      <p15:sldGuideLst>
        <p15:guide id="1" orient="horz" pos="4320">
          <p15:clr>
            <a:srgbClr val="FBAE40"/>
          </p15:clr>
        </p15:guide>
        <p15:guide id="2" pos="768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er_photo_collage">
  <p:cSld name="1_Header_photo_collage">
    <p:spTree>
      <p:nvGrpSpPr>
        <p:cNvPr id="17" name="Shape 17"/>
        <p:cNvGrpSpPr/>
        <p:nvPr/>
      </p:nvGrpSpPr>
      <p:grpSpPr>
        <a:xfrm>
          <a:off x="0" y="0"/>
          <a:ext cx="0" cy="0"/>
          <a:chOff x="0" y="0"/>
          <a:chExt cx="0" cy="0"/>
        </a:xfrm>
      </p:grpSpPr>
      <p:sp>
        <p:nvSpPr>
          <p:cNvPr id="18" name="Google Shape;18;p42"/>
          <p:cNvSpPr txBox="1"/>
          <p:nvPr>
            <p:ph idx="1" type="body"/>
          </p:nvPr>
        </p:nvSpPr>
        <p:spPr>
          <a:xfrm>
            <a:off x="1676618" y="605184"/>
            <a:ext cx="8120526" cy="6252815"/>
          </a:xfrm>
          <a:prstGeom prst="rect">
            <a:avLst/>
          </a:prstGeom>
          <a:noFill/>
          <a:ln>
            <a:noFill/>
          </a:ln>
        </p:spPr>
        <p:txBody>
          <a:bodyPr anchorCtr="0" anchor="b" bIns="91425" lIns="182875" spcFirstLastPara="1" rIns="182875" wrap="square" tIns="91425">
            <a:noAutofit/>
          </a:bodyPr>
          <a:lstStyle>
            <a:lvl1pPr indent="-228600" lvl="0" marL="457200" algn="l">
              <a:lnSpc>
                <a:spcPct val="100000"/>
              </a:lnSpc>
              <a:spcBef>
                <a:spcPts val="2000"/>
              </a:spcBef>
              <a:spcAft>
                <a:spcPts val="0"/>
              </a:spcAft>
              <a:buClr>
                <a:schemeClr val="dk1"/>
              </a:buClr>
              <a:buSzPts val="8000"/>
              <a:buFont typeface="Arial Black"/>
              <a:buNone/>
              <a:defRPr b="1" i="0" sz="8000">
                <a:latin typeface="Arial Black"/>
                <a:ea typeface="Arial Black"/>
                <a:cs typeface="Arial Black"/>
                <a:sym typeface="Arial Black"/>
              </a:defRPr>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dk1"/>
              </a:buClr>
              <a:buSzPts val="1800"/>
              <a:buChar char="•"/>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9" name="Google Shape;19;p42"/>
          <p:cNvSpPr txBox="1"/>
          <p:nvPr>
            <p:ph idx="2" type="body"/>
          </p:nvPr>
        </p:nvSpPr>
        <p:spPr>
          <a:xfrm>
            <a:off x="1676619" y="7400926"/>
            <a:ext cx="8120525" cy="4772024"/>
          </a:xfrm>
          <a:prstGeom prst="rect">
            <a:avLst/>
          </a:prstGeom>
          <a:noFill/>
          <a:ln>
            <a:noFill/>
          </a:ln>
        </p:spPr>
        <p:txBody>
          <a:bodyPr anchorCtr="0" anchor="t" bIns="91425" lIns="182875" spcFirstLastPara="1" rIns="182875" wrap="square" tIns="91425">
            <a:normAutofit/>
          </a:bodyPr>
          <a:lstStyle>
            <a:lvl1pPr indent="-228600" lvl="0" marL="457200" algn="l">
              <a:lnSpc>
                <a:spcPct val="100000"/>
              </a:lnSpc>
              <a:spcBef>
                <a:spcPts val="2000"/>
              </a:spcBef>
              <a:spcAft>
                <a:spcPts val="0"/>
              </a:spcAft>
              <a:buClr>
                <a:schemeClr val="dk1"/>
              </a:buClr>
              <a:buSzPts val="3200"/>
              <a:buFont typeface="Arial"/>
              <a:buNone/>
              <a:defRPr sz="3200"/>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dk1"/>
              </a:buClr>
              <a:buSzPts val="1800"/>
              <a:buChar char="•"/>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0" name="Google Shape;20;p42"/>
          <p:cNvSpPr txBox="1"/>
          <p:nvPr/>
        </p:nvSpPr>
        <p:spPr>
          <a:xfrm>
            <a:off x="838308" y="12881113"/>
            <a:ext cx="22710557" cy="40011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en-US" sz="2000">
                <a:solidFill>
                  <a:schemeClr val="dk1"/>
                </a:solidFill>
                <a:latin typeface="Arial"/>
                <a:ea typeface="Arial"/>
                <a:cs typeface="Arial"/>
                <a:sym typeface="Arial"/>
              </a:rPr>
              <a:t>USGBC</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SGBC_Accent_Blue_Footer">
  <p:cSld name="USGBC_Accent_Blue_Footer">
    <p:bg>
      <p:bgPr>
        <a:solidFill>
          <a:schemeClr val="accent1"/>
        </a:solidFill>
      </p:bgPr>
    </p:bg>
    <p:spTree>
      <p:nvGrpSpPr>
        <p:cNvPr id="21" name="Shape 21"/>
        <p:cNvGrpSpPr/>
        <p:nvPr/>
      </p:nvGrpSpPr>
      <p:grpSpPr>
        <a:xfrm>
          <a:off x="0" y="0"/>
          <a:ext cx="0" cy="0"/>
          <a:chOff x="0" y="0"/>
          <a:chExt cx="0" cy="0"/>
        </a:xfrm>
      </p:grpSpPr>
      <p:sp>
        <p:nvSpPr>
          <p:cNvPr id="22" name="Google Shape;22;p43"/>
          <p:cNvSpPr txBox="1"/>
          <p:nvPr/>
        </p:nvSpPr>
        <p:spPr>
          <a:xfrm>
            <a:off x="838308" y="12881113"/>
            <a:ext cx="22710557" cy="40011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en-US" sz="2000">
                <a:solidFill>
                  <a:schemeClr val="lt1"/>
                </a:solidFill>
                <a:latin typeface="Arial"/>
                <a:ea typeface="Arial"/>
                <a:cs typeface="Arial"/>
                <a:sym typeface="Arial"/>
              </a:rPr>
              <a:t>USGBC</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3" name="Shape 23"/>
        <p:cNvGrpSpPr/>
        <p:nvPr/>
      </p:nvGrpSpPr>
      <p:grpSpPr>
        <a:xfrm>
          <a:off x="0" y="0"/>
          <a:ext cx="0" cy="0"/>
          <a:chOff x="0" y="0"/>
          <a:chExt cx="0" cy="0"/>
        </a:xfrm>
      </p:grpSpPr>
      <p:sp>
        <p:nvSpPr>
          <p:cNvPr id="24" name="Google Shape;24;p44"/>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3600">
                <a:solidFill>
                  <a:schemeClr val="dk1"/>
                </a:solidFill>
                <a:latin typeface="Arial"/>
                <a:ea typeface="Arial"/>
                <a:cs typeface="Arial"/>
                <a:sym typeface="Arial"/>
              </a:defRPr>
            </a:lvl1pPr>
            <a:lvl2pPr lvl="1" marR="0" rtl="0" algn="l">
              <a:spcBef>
                <a:spcPts val="0"/>
              </a:spcBef>
              <a:spcAft>
                <a:spcPts val="0"/>
              </a:spcAft>
              <a:buSzPts val="1400"/>
              <a:buNone/>
              <a:defRPr b="0" i="0" sz="36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36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36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36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36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36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36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3600" u="none" cap="none" strike="noStrike">
                <a:solidFill>
                  <a:schemeClr val="dk1"/>
                </a:solidFill>
                <a:latin typeface="Arial"/>
                <a:ea typeface="Arial"/>
                <a:cs typeface="Arial"/>
                <a:sym typeface="Arial"/>
              </a:defRPr>
            </a:lvl9pPr>
          </a:lstStyle>
          <a:p/>
        </p:txBody>
      </p:sp>
      <p:sp>
        <p:nvSpPr>
          <p:cNvPr id="25" name="Google Shape;25;p44"/>
          <p:cNvSpPr txBox="1"/>
          <p:nvPr>
            <p:ph idx="11" type="ftr"/>
          </p:nvPr>
        </p:nvSpPr>
        <p:spPr>
          <a:xfrm>
            <a:off x="1676619" y="12712700"/>
            <a:ext cx="21033938" cy="73025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4"/>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3600">
                <a:solidFill>
                  <a:schemeClr val="dk1"/>
                </a:solidFill>
                <a:latin typeface="Arial"/>
                <a:ea typeface="Arial"/>
                <a:cs typeface="Arial"/>
                <a:sym typeface="Arial"/>
              </a:defRPr>
            </a:lvl1pPr>
            <a:lvl2pPr indent="0" lvl="1" marL="0" marR="0" rtl="0" algn="l">
              <a:spcBef>
                <a:spcPts val="0"/>
              </a:spcBef>
              <a:buNone/>
              <a:defRPr sz="3600">
                <a:solidFill>
                  <a:schemeClr val="dk1"/>
                </a:solidFill>
                <a:latin typeface="Arial"/>
                <a:ea typeface="Arial"/>
                <a:cs typeface="Arial"/>
                <a:sym typeface="Arial"/>
              </a:defRPr>
            </a:lvl2pPr>
            <a:lvl3pPr indent="0" lvl="2" marL="0" marR="0" rtl="0" algn="l">
              <a:spcBef>
                <a:spcPts val="0"/>
              </a:spcBef>
              <a:buNone/>
              <a:defRPr sz="3600">
                <a:solidFill>
                  <a:schemeClr val="dk1"/>
                </a:solidFill>
                <a:latin typeface="Arial"/>
                <a:ea typeface="Arial"/>
                <a:cs typeface="Arial"/>
                <a:sym typeface="Arial"/>
              </a:defRPr>
            </a:lvl3pPr>
            <a:lvl4pPr indent="0" lvl="3" marL="0" marR="0" rtl="0" algn="l">
              <a:spcBef>
                <a:spcPts val="0"/>
              </a:spcBef>
              <a:buNone/>
              <a:defRPr sz="3600">
                <a:solidFill>
                  <a:schemeClr val="dk1"/>
                </a:solidFill>
                <a:latin typeface="Arial"/>
                <a:ea typeface="Arial"/>
                <a:cs typeface="Arial"/>
                <a:sym typeface="Arial"/>
              </a:defRPr>
            </a:lvl4pPr>
            <a:lvl5pPr indent="0" lvl="4" marL="0" marR="0" rtl="0" algn="l">
              <a:spcBef>
                <a:spcPts val="0"/>
              </a:spcBef>
              <a:buNone/>
              <a:defRPr sz="3600">
                <a:solidFill>
                  <a:schemeClr val="dk1"/>
                </a:solidFill>
                <a:latin typeface="Arial"/>
                <a:ea typeface="Arial"/>
                <a:cs typeface="Arial"/>
                <a:sym typeface="Arial"/>
              </a:defRPr>
            </a:lvl5pPr>
            <a:lvl6pPr indent="0" lvl="5" marL="0" marR="0" rtl="0" algn="l">
              <a:spcBef>
                <a:spcPts val="0"/>
              </a:spcBef>
              <a:buNone/>
              <a:defRPr sz="3600">
                <a:solidFill>
                  <a:schemeClr val="dk1"/>
                </a:solidFill>
                <a:latin typeface="Arial"/>
                <a:ea typeface="Arial"/>
                <a:cs typeface="Arial"/>
                <a:sym typeface="Arial"/>
              </a:defRPr>
            </a:lvl6pPr>
            <a:lvl7pPr indent="0" lvl="6" marL="0" marR="0" rtl="0" algn="l">
              <a:spcBef>
                <a:spcPts val="0"/>
              </a:spcBef>
              <a:buNone/>
              <a:defRPr sz="3600">
                <a:solidFill>
                  <a:schemeClr val="dk1"/>
                </a:solidFill>
                <a:latin typeface="Arial"/>
                <a:ea typeface="Arial"/>
                <a:cs typeface="Arial"/>
                <a:sym typeface="Arial"/>
              </a:defRPr>
            </a:lvl7pPr>
            <a:lvl8pPr indent="0" lvl="7" marL="0" marR="0" rtl="0" algn="l">
              <a:spcBef>
                <a:spcPts val="0"/>
              </a:spcBef>
              <a:buNone/>
              <a:defRPr sz="3600">
                <a:solidFill>
                  <a:schemeClr val="dk1"/>
                </a:solidFill>
                <a:latin typeface="Arial"/>
                <a:ea typeface="Arial"/>
                <a:cs typeface="Arial"/>
                <a:sym typeface="Arial"/>
              </a:defRPr>
            </a:lvl8pPr>
            <a:lvl9pPr indent="0" lvl="8" marL="0" marR="0" rtl="0" algn="l">
              <a:spcBef>
                <a:spcPts val="0"/>
              </a:spcBef>
              <a:buNone/>
              <a:defRPr sz="36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_with_text_gray_bar_photo">
  <p:cSld name="Header_with_text_gray_bar_photo">
    <p:spTree>
      <p:nvGrpSpPr>
        <p:cNvPr id="27" name="Shape 27"/>
        <p:cNvGrpSpPr/>
        <p:nvPr/>
      </p:nvGrpSpPr>
      <p:grpSpPr>
        <a:xfrm>
          <a:off x="0" y="0"/>
          <a:ext cx="0" cy="0"/>
          <a:chOff x="0" y="0"/>
          <a:chExt cx="0" cy="0"/>
        </a:xfrm>
      </p:grpSpPr>
      <p:sp>
        <p:nvSpPr>
          <p:cNvPr id="28" name="Google Shape;28;p45"/>
          <p:cNvSpPr/>
          <p:nvPr/>
        </p:nvSpPr>
        <p:spPr>
          <a:xfrm>
            <a:off x="0" y="0"/>
            <a:ext cx="24387175" cy="54292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Arial"/>
              <a:ea typeface="Arial"/>
              <a:cs typeface="Arial"/>
              <a:sym typeface="Arial"/>
            </a:endParaRPr>
          </a:p>
        </p:txBody>
      </p:sp>
      <p:sp>
        <p:nvSpPr>
          <p:cNvPr id="29" name="Google Shape;29;p45"/>
          <p:cNvSpPr txBox="1"/>
          <p:nvPr>
            <p:ph idx="1" type="body"/>
          </p:nvPr>
        </p:nvSpPr>
        <p:spPr>
          <a:xfrm>
            <a:off x="1676762" y="2566676"/>
            <a:ext cx="10068324" cy="2553745"/>
          </a:xfrm>
          <a:prstGeom prst="rect">
            <a:avLst/>
          </a:prstGeom>
          <a:noFill/>
          <a:ln>
            <a:noFill/>
          </a:ln>
        </p:spPr>
        <p:txBody>
          <a:bodyPr anchorCtr="0" anchor="ctr" bIns="91425" lIns="182875" spcFirstLastPara="1" rIns="182875" wrap="square" tIns="91425">
            <a:noAutofit/>
          </a:bodyPr>
          <a:lstStyle>
            <a:lvl1pPr indent="-228600" lvl="0" marL="457200" algn="l">
              <a:lnSpc>
                <a:spcPct val="100000"/>
              </a:lnSpc>
              <a:spcBef>
                <a:spcPts val="2000"/>
              </a:spcBef>
              <a:spcAft>
                <a:spcPts val="0"/>
              </a:spcAft>
              <a:buClr>
                <a:schemeClr val="dk1"/>
              </a:buClr>
              <a:buSzPts val="6600"/>
              <a:buFont typeface="Arial Black"/>
              <a:buNone/>
              <a:defRPr b="1" i="0" sz="6600">
                <a:latin typeface="Arial Black"/>
                <a:ea typeface="Arial Black"/>
                <a:cs typeface="Arial Black"/>
                <a:sym typeface="Arial Black"/>
              </a:defRPr>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dk1"/>
              </a:buClr>
              <a:buSzPts val="1800"/>
              <a:buChar char="•"/>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0" name="Google Shape;30;p45"/>
          <p:cNvSpPr txBox="1"/>
          <p:nvPr>
            <p:ph idx="2" type="body"/>
          </p:nvPr>
        </p:nvSpPr>
        <p:spPr>
          <a:xfrm>
            <a:off x="1676001" y="5776912"/>
            <a:ext cx="10068324" cy="4881563"/>
          </a:xfrm>
          <a:prstGeom prst="rect">
            <a:avLst/>
          </a:prstGeom>
          <a:noFill/>
          <a:ln>
            <a:noFill/>
          </a:ln>
        </p:spPr>
        <p:txBody>
          <a:bodyPr anchorCtr="0" anchor="t" bIns="91425" lIns="182875" spcFirstLastPara="1" rIns="182875" wrap="square" tIns="91425">
            <a:normAutofit/>
          </a:bodyPr>
          <a:lstStyle>
            <a:lvl1pPr indent="-228600" lvl="0" marL="457200" algn="l">
              <a:lnSpc>
                <a:spcPct val="100000"/>
              </a:lnSpc>
              <a:spcBef>
                <a:spcPts val="2000"/>
              </a:spcBef>
              <a:spcAft>
                <a:spcPts val="0"/>
              </a:spcAft>
              <a:buClr>
                <a:schemeClr val="dk1"/>
              </a:buClr>
              <a:buSzPts val="3200"/>
              <a:buNone/>
              <a:defRPr sz="3200"/>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228600" lvl="3" marL="1828800" algn="l">
              <a:lnSpc>
                <a:spcPct val="100000"/>
              </a:lnSpc>
              <a:spcBef>
                <a:spcPts val="1000"/>
              </a:spcBef>
              <a:spcAft>
                <a:spcPts val="0"/>
              </a:spcAft>
              <a:buClr>
                <a:schemeClr val="dk1"/>
              </a:buClr>
              <a:buSzPts val="3600"/>
              <a:buFont typeface="Arial"/>
              <a:buNone/>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1" name="Google Shape;31;p45"/>
          <p:cNvSpPr txBox="1"/>
          <p:nvPr/>
        </p:nvSpPr>
        <p:spPr>
          <a:xfrm>
            <a:off x="838308" y="12881113"/>
            <a:ext cx="22710557" cy="40011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en-US" sz="2000">
                <a:solidFill>
                  <a:schemeClr val="dk1"/>
                </a:solidFill>
                <a:latin typeface="Arial"/>
                <a:ea typeface="Arial"/>
                <a:cs typeface="Arial"/>
                <a:sym typeface="Arial"/>
              </a:rPr>
              <a:t>USGBC</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SGBC_Blue_Footer">
  <p:cSld name="USGBC_Blue_Footer">
    <p:bg>
      <p:bgPr>
        <a:solidFill>
          <a:schemeClr val="dk2"/>
        </a:solidFill>
      </p:bgPr>
    </p:bg>
    <p:spTree>
      <p:nvGrpSpPr>
        <p:cNvPr id="32" name="Shape 32"/>
        <p:cNvGrpSpPr/>
        <p:nvPr/>
      </p:nvGrpSpPr>
      <p:grpSpPr>
        <a:xfrm>
          <a:off x="0" y="0"/>
          <a:ext cx="0" cy="0"/>
          <a:chOff x="0" y="0"/>
          <a:chExt cx="0" cy="0"/>
        </a:xfrm>
      </p:grpSpPr>
      <p:sp>
        <p:nvSpPr>
          <p:cNvPr id="33" name="Google Shape;33;p54"/>
          <p:cNvSpPr txBox="1"/>
          <p:nvPr/>
        </p:nvSpPr>
        <p:spPr>
          <a:xfrm>
            <a:off x="838308" y="12881113"/>
            <a:ext cx="22710557" cy="40011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en-US" sz="2000">
                <a:solidFill>
                  <a:schemeClr val="lt1"/>
                </a:solidFill>
                <a:latin typeface="Arial"/>
                <a:ea typeface="Arial"/>
                <a:cs typeface="Arial"/>
                <a:sym typeface="Arial"/>
              </a:rPr>
              <a:t>USGBC</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ck_Footer">
  <p:cSld name="Black_Footer">
    <p:bg>
      <p:bgPr>
        <a:solidFill>
          <a:schemeClr val="dk1"/>
        </a:solidFill>
      </p:bgPr>
    </p:bg>
    <p:spTree>
      <p:nvGrpSpPr>
        <p:cNvPr id="34" name="Shape 34"/>
        <p:cNvGrpSpPr/>
        <p:nvPr/>
      </p:nvGrpSpPr>
      <p:grpSpPr>
        <a:xfrm>
          <a:off x="0" y="0"/>
          <a:ext cx="0" cy="0"/>
          <a:chOff x="0" y="0"/>
          <a:chExt cx="0" cy="0"/>
        </a:xfrm>
      </p:grpSpPr>
      <p:sp>
        <p:nvSpPr>
          <p:cNvPr id="35" name="Google Shape;35;p55"/>
          <p:cNvSpPr txBox="1"/>
          <p:nvPr/>
        </p:nvSpPr>
        <p:spPr>
          <a:xfrm>
            <a:off x="838308" y="12881113"/>
            <a:ext cx="22710557" cy="40011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en-US" sz="2000">
                <a:solidFill>
                  <a:schemeClr val="lt1"/>
                </a:solidFill>
                <a:latin typeface="Arial"/>
                <a:ea typeface="Arial"/>
                <a:cs typeface="Arial"/>
                <a:sym typeface="Arial"/>
              </a:rPr>
              <a:t>USGBC</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_white">
  <p:cSld name="Section_Header_white">
    <p:spTree>
      <p:nvGrpSpPr>
        <p:cNvPr id="36" name="Shape 36"/>
        <p:cNvGrpSpPr/>
        <p:nvPr/>
      </p:nvGrpSpPr>
      <p:grpSpPr>
        <a:xfrm>
          <a:off x="0" y="0"/>
          <a:ext cx="0" cy="0"/>
          <a:chOff x="0" y="0"/>
          <a:chExt cx="0" cy="0"/>
        </a:xfrm>
      </p:grpSpPr>
      <p:sp>
        <p:nvSpPr>
          <p:cNvPr id="37" name="Google Shape;37;p56"/>
          <p:cNvSpPr txBox="1"/>
          <p:nvPr>
            <p:ph idx="1" type="body"/>
          </p:nvPr>
        </p:nvSpPr>
        <p:spPr>
          <a:xfrm>
            <a:off x="1676619" y="3471069"/>
            <a:ext cx="21033938" cy="6773862"/>
          </a:xfrm>
          <a:prstGeom prst="rect">
            <a:avLst/>
          </a:prstGeom>
          <a:solidFill>
            <a:schemeClr val="lt1"/>
          </a:solidFill>
          <a:ln>
            <a:noFill/>
          </a:ln>
        </p:spPr>
        <p:txBody>
          <a:bodyPr anchorCtr="0" anchor="ctr" bIns="0" lIns="0" spcFirstLastPara="1" rIns="0" wrap="square" tIns="0">
            <a:normAutofit/>
          </a:bodyPr>
          <a:lstStyle>
            <a:lvl1pPr indent="-228600" lvl="0" marL="457200" algn="l">
              <a:lnSpc>
                <a:spcPct val="100000"/>
              </a:lnSpc>
              <a:spcBef>
                <a:spcPts val="2000"/>
              </a:spcBef>
              <a:spcAft>
                <a:spcPts val="0"/>
              </a:spcAft>
              <a:buClr>
                <a:schemeClr val="dk1"/>
              </a:buClr>
              <a:buSzPts val="11500"/>
              <a:buFont typeface="Arial Black"/>
              <a:buNone/>
              <a:defRPr b="1" i="0" sz="11500">
                <a:latin typeface="Arial Black"/>
                <a:ea typeface="Arial Black"/>
                <a:cs typeface="Arial Black"/>
                <a:sym typeface="Arial Black"/>
              </a:defRPr>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dk1"/>
              </a:buClr>
              <a:buSzPts val="1800"/>
              <a:buChar char="•"/>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8" name="Google Shape;38;p56"/>
          <p:cNvSpPr txBox="1"/>
          <p:nvPr>
            <p:ph idx="2" type="body"/>
          </p:nvPr>
        </p:nvSpPr>
        <p:spPr>
          <a:xfrm>
            <a:off x="1676619" y="2576513"/>
            <a:ext cx="8735072" cy="7493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2000"/>
              </a:spcBef>
              <a:spcAft>
                <a:spcPts val="0"/>
              </a:spcAft>
              <a:buClr>
                <a:schemeClr val="dk2"/>
              </a:buClr>
              <a:buSzPts val="2400"/>
              <a:buNone/>
              <a:defRPr b="1" i="0" sz="2400">
                <a:solidFill>
                  <a:schemeClr val="dk2"/>
                </a:solidFill>
                <a:latin typeface="Arial Narrow"/>
                <a:ea typeface="Arial Narrow"/>
                <a:cs typeface="Arial Narrow"/>
                <a:sym typeface="Arial Narrow"/>
              </a:defRPr>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dk1"/>
              </a:buClr>
              <a:buSzPts val="1800"/>
              <a:buChar char="•"/>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9" name="Google Shape;39;p56"/>
          <p:cNvSpPr txBox="1"/>
          <p:nvPr/>
        </p:nvSpPr>
        <p:spPr>
          <a:xfrm>
            <a:off x="838308" y="12881113"/>
            <a:ext cx="22710557" cy="40011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en-US" sz="2000">
                <a:solidFill>
                  <a:schemeClr val="dk1"/>
                </a:solidFill>
                <a:latin typeface="Arial"/>
                <a:ea typeface="Arial"/>
                <a:cs typeface="Arial"/>
                <a:sym typeface="Arial"/>
              </a:rPr>
              <a:t>USGBC</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_gray">
  <p:cSld name="Section_Header_gray">
    <p:bg>
      <p:bgPr>
        <a:solidFill>
          <a:schemeClr val="lt2"/>
        </a:solidFill>
      </p:bgPr>
    </p:bg>
    <p:spTree>
      <p:nvGrpSpPr>
        <p:cNvPr id="40" name="Shape 40"/>
        <p:cNvGrpSpPr/>
        <p:nvPr/>
      </p:nvGrpSpPr>
      <p:grpSpPr>
        <a:xfrm>
          <a:off x="0" y="0"/>
          <a:ext cx="0" cy="0"/>
          <a:chOff x="0" y="0"/>
          <a:chExt cx="0" cy="0"/>
        </a:xfrm>
      </p:grpSpPr>
      <p:sp>
        <p:nvSpPr>
          <p:cNvPr id="41" name="Google Shape;41;p57"/>
          <p:cNvSpPr txBox="1"/>
          <p:nvPr>
            <p:ph idx="1" type="body"/>
          </p:nvPr>
        </p:nvSpPr>
        <p:spPr>
          <a:xfrm>
            <a:off x="1676619" y="3471069"/>
            <a:ext cx="21033938" cy="6773862"/>
          </a:xfrm>
          <a:prstGeom prst="rect">
            <a:avLst/>
          </a:prstGeom>
          <a:noFill/>
          <a:ln>
            <a:noFill/>
          </a:ln>
        </p:spPr>
        <p:txBody>
          <a:bodyPr anchorCtr="0" anchor="ctr" bIns="0" lIns="0" spcFirstLastPara="1" rIns="0" wrap="square" tIns="0">
            <a:normAutofit/>
          </a:bodyPr>
          <a:lstStyle>
            <a:lvl1pPr indent="-228600" lvl="0" marL="457200" algn="l">
              <a:lnSpc>
                <a:spcPct val="100000"/>
              </a:lnSpc>
              <a:spcBef>
                <a:spcPts val="0"/>
              </a:spcBef>
              <a:spcAft>
                <a:spcPts val="0"/>
              </a:spcAft>
              <a:buClr>
                <a:schemeClr val="dk1"/>
              </a:buClr>
              <a:buSzPts val="11500"/>
              <a:buFont typeface="Arial Black"/>
              <a:buNone/>
              <a:defRPr b="1" i="0" sz="11500">
                <a:latin typeface="Arial Black"/>
                <a:ea typeface="Arial Black"/>
                <a:cs typeface="Arial Black"/>
                <a:sym typeface="Arial Black"/>
              </a:defRPr>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dk1"/>
              </a:buClr>
              <a:buSzPts val="1800"/>
              <a:buChar char="•"/>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42" name="Google Shape;42;p57"/>
          <p:cNvSpPr txBox="1"/>
          <p:nvPr>
            <p:ph idx="2" type="body"/>
          </p:nvPr>
        </p:nvSpPr>
        <p:spPr>
          <a:xfrm>
            <a:off x="1676619" y="2576513"/>
            <a:ext cx="8735072" cy="7493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2000"/>
              </a:spcBef>
              <a:spcAft>
                <a:spcPts val="0"/>
              </a:spcAft>
              <a:buClr>
                <a:schemeClr val="dk2"/>
              </a:buClr>
              <a:buSzPts val="2400"/>
              <a:buNone/>
              <a:defRPr b="1" i="0" sz="2400">
                <a:solidFill>
                  <a:schemeClr val="dk2"/>
                </a:solidFill>
                <a:latin typeface="Arial Narrow"/>
                <a:ea typeface="Arial Narrow"/>
                <a:cs typeface="Arial Narrow"/>
                <a:sym typeface="Arial Narrow"/>
              </a:defRPr>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dk1"/>
              </a:buClr>
              <a:buSzPts val="1800"/>
              <a:buChar char="•"/>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43" name="Google Shape;43;p57"/>
          <p:cNvSpPr txBox="1"/>
          <p:nvPr/>
        </p:nvSpPr>
        <p:spPr>
          <a:xfrm>
            <a:off x="838308" y="12881113"/>
            <a:ext cx="22710557" cy="40011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en-US" sz="2000">
                <a:solidFill>
                  <a:schemeClr val="dk1"/>
                </a:solidFill>
                <a:latin typeface="Arial"/>
                <a:ea typeface="Arial"/>
                <a:cs typeface="Arial"/>
                <a:sym typeface="Arial"/>
              </a:rPr>
              <a:t>USGBC</a:t>
            </a:r>
            <a:endParaRPr/>
          </a:p>
        </p:txBody>
      </p:sp>
    </p:spTree>
  </p:cSld>
  <p:clrMapOvr>
    <a:masterClrMapping/>
  </p:clrMapOvr>
  <p:extLst>
    <p:ext uri="{DCECCB84-F9BA-43D5-87BE-67443E8EF086}">
      <p15:sldGuideLst>
        <p15:guide id="1" orient="horz" pos="4320">
          <p15:clr>
            <a:srgbClr val="FBAE40"/>
          </p15:clr>
        </p15:guide>
        <p15:guide id="2" pos="768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_accent-blue">
  <p:cSld name="Section_Header_accent-blue">
    <p:bg>
      <p:bgPr>
        <a:solidFill>
          <a:schemeClr val="accent1"/>
        </a:solidFill>
      </p:bgPr>
    </p:bg>
    <p:spTree>
      <p:nvGrpSpPr>
        <p:cNvPr id="44" name="Shape 44"/>
        <p:cNvGrpSpPr/>
        <p:nvPr/>
      </p:nvGrpSpPr>
      <p:grpSpPr>
        <a:xfrm>
          <a:off x="0" y="0"/>
          <a:ext cx="0" cy="0"/>
          <a:chOff x="0" y="0"/>
          <a:chExt cx="0" cy="0"/>
        </a:xfrm>
      </p:grpSpPr>
      <p:sp>
        <p:nvSpPr>
          <p:cNvPr id="45" name="Google Shape;45;p58"/>
          <p:cNvSpPr txBox="1"/>
          <p:nvPr>
            <p:ph idx="1" type="body"/>
          </p:nvPr>
        </p:nvSpPr>
        <p:spPr>
          <a:xfrm>
            <a:off x="1676619" y="3471069"/>
            <a:ext cx="21033938" cy="6773862"/>
          </a:xfrm>
          <a:prstGeom prst="rect">
            <a:avLst/>
          </a:prstGeom>
          <a:noFill/>
          <a:ln>
            <a:noFill/>
          </a:ln>
        </p:spPr>
        <p:txBody>
          <a:bodyPr anchorCtr="0" anchor="ctr" bIns="0" lIns="0" spcFirstLastPara="1" rIns="0" wrap="square" tIns="0">
            <a:normAutofit/>
          </a:bodyPr>
          <a:lstStyle>
            <a:lvl1pPr indent="-228600" lvl="0" marL="457200" algn="l">
              <a:lnSpc>
                <a:spcPct val="100000"/>
              </a:lnSpc>
              <a:spcBef>
                <a:spcPts val="0"/>
              </a:spcBef>
              <a:spcAft>
                <a:spcPts val="0"/>
              </a:spcAft>
              <a:buClr>
                <a:schemeClr val="lt1"/>
              </a:buClr>
              <a:buSzPts val="11500"/>
              <a:buFont typeface="Arial Black"/>
              <a:buNone/>
              <a:defRPr b="1" i="0" sz="11500">
                <a:solidFill>
                  <a:schemeClr val="lt1"/>
                </a:solidFill>
                <a:latin typeface="Arial Black"/>
                <a:ea typeface="Arial Black"/>
                <a:cs typeface="Arial Black"/>
                <a:sym typeface="Arial Black"/>
              </a:defRPr>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dk1"/>
              </a:buClr>
              <a:buSzPts val="1800"/>
              <a:buChar char="•"/>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46" name="Google Shape;46;p58"/>
          <p:cNvSpPr txBox="1"/>
          <p:nvPr>
            <p:ph idx="2" type="body"/>
          </p:nvPr>
        </p:nvSpPr>
        <p:spPr>
          <a:xfrm>
            <a:off x="1676619" y="2576513"/>
            <a:ext cx="8735072" cy="7493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2000"/>
              </a:spcBef>
              <a:spcAft>
                <a:spcPts val="0"/>
              </a:spcAft>
              <a:buClr>
                <a:srgbClr val="D3E736"/>
              </a:buClr>
              <a:buSzPts val="2400"/>
              <a:buNone/>
              <a:defRPr b="1" i="0" sz="2400">
                <a:solidFill>
                  <a:srgbClr val="D3E736"/>
                </a:solidFill>
                <a:latin typeface="Arial Narrow"/>
                <a:ea typeface="Arial Narrow"/>
                <a:cs typeface="Arial Narrow"/>
                <a:sym typeface="Arial Narrow"/>
              </a:defRPr>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dk1"/>
              </a:buClr>
              <a:buSzPts val="1800"/>
              <a:buChar char="•"/>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47" name="Google Shape;47;p58"/>
          <p:cNvSpPr txBox="1"/>
          <p:nvPr/>
        </p:nvSpPr>
        <p:spPr>
          <a:xfrm>
            <a:off x="838308" y="12881113"/>
            <a:ext cx="22710557" cy="40011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en-US" sz="2000">
                <a:solidFill>
                  <a:schemeClr val="lt1"/>
                </a:solidFill>
                <a:latin typeface="Arial"/>
                <a:ea typeface="Arial"/>
                <a:cs typeface="Arial"/>
                <a:sym typeface="Arial"/>
              </a:rPr>
              <a:t>USGBC</a:t>
            </a:r>
            <a:endParaRPr/>
          </a:p>
        </p:txBody>
      </p:sp>
    </p:spTree>
  </p:cSld>
  <p:clrMapOvr>
    <a:masterClrMapping/>
  </p:clrMapOvr>
  <p:extLst>
    <p:ext uri="{DCECCB84-F9BA-43D5-87BE-67443E8EF086}">
      <p15:sldGuideLst>
        <p15:guide id="1" orient="horz" pos="4320">
          <p15:clr>
            <a:srgbClr val="FBAE40"/>
          </p15:clr>
        </p15:guide>
        <p15:guide id="2" pos="768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_with_text">
  <p:cSld name="Header_with_text">
    <p:spTree>
      <p:nvGrpSpPr>
        <p:cNvPr id="48" name="Shape 48"/>
        <p:cNvGrpSpPr/>
        <p:nvPr/>
      </p:nvGrpSpPr>
      <p:grpSpPr>
        <a:xfrm>
          <a:off x="0" y="0"/>
          <a:ext cx="0" cy="0"/>
          <a:chOff x="0" y="0"/>
          <a:chExt cx="0" cy="0"/>
        </a:xfrm>
      </p:grpSpPr>
      <p:sp>
        <p:nvSpPr>
          <p:cNvPr id="49" name="Google Shape;49;p59"/>
          <p:cNvSpPr txBox="1"/>
          <p:nvPr>
            <p:ph idx="1" type="body"/>
          </p:nvPr>
        </p:nvSpPr>
        <p:spPr>
          <a:xfrm>
            <a:off x="1676762" y="799054"/>
            <a:ext cx="21033938" cy="2553745"/>
          </a:xfrm>
          <a:prstGeom prst="rect">
            <a:avLst/>
          </a:prstGeom>
          <a:noFill/>
          <a:ln>
            <a:noFill/>
          </a:ln>
        </p:spPr>
        <p:txBody>
          <a:bodyPr anchorCtr="0" anchor="b" bIns="91425" lIns="182875" spcFirstLastPara="1" rIns="182875" wrap="square" tIns="91425">
            <a:normAutofit/>
          </a:bodyPr>
          <a:lstStyle>
            <a:lvl1pPr indent="-228600" lvl="0" marL="457200" algn="l">
              <a:lnSpc>
                <a:spcPct val="100000"/>
              </a:lnSpc>
              <a:spcBef>
                <a:spcPts val="2000"/>
              </a:spcBef>
              <a:spcAft>
                <a:spcPts val="0"/>
              </a:spcAft>
              <a:buClr>
                <a:schemeClr val="dk1"/>
              </a:buClr>
              <a:buSzPts val="8800"/>
              <a:buFont typeface="Arial Narrow"/>
              <a:buNone/>
              <a:defRPr b="1" i="0" sz="8800">
                <a:latin typeface="Arial Narrow"/>
                <a:ea typeface="Arial Narrow"/>
                <a:cs typeface="Arial Narrow"/>
                <a:sym typeface="Arial Narrow"/>
              </a:defRPr>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dk1"/>
              </a:buClr>
              <a:buSzPts val="1800"/>
              <a:buChar char="•"/>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50" name="Google Shape;50;p59"/>
          <p:cNvSpPr txBox="1"/>
          <p:nvPr>
            <p:ph idx="2" type="body"/>
          </p:nvPr>
        </p:nvSpPr>
        <p:spPr>
          <a:xfrm>
            <a:off x="1676619" y="3575784"/>
            <a:ext cx="21033938" cy="892175"/>
          </a:xfrm>
          <a:prstGeom prst="rect">
            <a:avLst/>
          </a:prstGeom>
          <a:noFill/>
          <a:ln>
            <a:noFill/>
          </a:ln>
        </p:spPr>
        <p:txBody>
          <a:bodyPr anchorCtr="0" anchor="ctr" bIns="91425" lIns="182875" spcFirstLastPara="1" rIns="182875" wrap="square" tIns="91425">
            <a:noAutofit/>
          </a:bodyPr>
          <a:lstStyle>
            <a:lvl1pPr indent="-228600" lvl="0" marL="457200" algn="l">
              <a:lnSpc>
                <a:spcPct val="100000"/>
              </a:lnSpc>
              <a:spcBef>
                <a:spcPts val="2000"/>
              </a:spcBef>
              <a:spcAft>
                <a:spcPts val="0"/>
              </a:spcAft>
              <a:buClr>
                <a:schemeClr val="dk1"/>
              </a:buClr>
              <a:buSzPts val="4000"/>
              <a:buNone/>
              <a:defRPr sz="4000"/>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dk1"/>
              </a:buClr>
              <a:buSzPts val="1800"/>
              <a:buChar char="•"/>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cxnSp>
        <p:nvCxnSpPr>
          <p:cNvPr id="51" name="Google Shape;51;p59"/>
          <p:cNvCxnSpPr/>
          <p:nvPr/>
        </p:nvCxnSpPr>
        <p:spPr>
          <a:xfrm>
            <a:off x="1676001" y="4869366"/>
            <a:ext cx="21033938" cy="0"/>
          </a:xfrm>
          <a:prstGeom prst="straightConnector1">
            <a:avLst/>
          </a:prstGeom>
          <a:noFill/>
          <a:ln cap="flat" cmpd="sng" w="28575">
            <a:solidFill>
              <a:schemeClr val="dk1"/>
            </a:solidFill>
            <a:prstDash val="solid"/>
            <a:miter lim="800000"/>
            <a:headEnd len="sm" w="sm" type="none"/>
            <a:tailEnd len="sm" w="sm" type="none"/>
          </a:ln>
        </p:spPr>
      </p:cxnSp>
      <p:sp>
        <p:nvSpPr>
          <p:cNvPr id="52" name="Google Shape;52;p59"/>
          <p:cNvSpPr txBox="1"/>
          <p:nvPr>
            <p:ph idx="3" type="body"/>
          </p:nvPr>
        </p:nvSpPr>
        <p:spPr>
          <a:xfrm>
            <a:off x="1676001" y="5472112"/>
            <a:ext cx="21033938" cy="6835221"/>
          </a:xfrm>
          <a:prstGeom prst="rect">
            <a:avLst/>
          </a:prstGeom>
          <a:noFill/>
          <a:ln>
            <a:noFill/>
          </a:ln>
        </p:spPr>
        <p:txBody>
          <a:bodyPr anchorCtr="0" anchor="t" bIns="91425" lIns="182875" spcFirstLastPara="1" rIns="182875" wrap="square" tIns="91425">
            <a:normAutofit/>
          </a:bodyPr>
          <a:lstStyle>
            <a:lvl1pPr indent="-228600" lvl="0" marL="457200" algn="l">
              <a:lnSpc>
                <a:spcPct val="100000"/>
              </a:lnSpc>
              <a:spcBef>
                <a:spcPts val="2000"/>
              </a:spcBef>
              <a:spcAft>
                <a:spcPts val="0"/>
              </a:spcAft>
              <a:buClr>
                <a:schemeClr val="dk1"/>
              </a:buClr>
              <a:buSzPts val="3200"/>
              <a:buNone/>
              <a:defRPr sz="3200"/>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228600" lvl="3" marL="1828800" algn="l">
              <a:lnSpc>
                <a:spcPct val="100000"/>
              </a:lnSpc>
              <a:spcBef>
                <a:spcPts val="1000"/>
              </a:spcBef>
              <a:spcAft>
                <a:spcPts val="0"/>
              </a:spcAft>
              <a:buClr>
                <a:schemeClr val="dk1"/>
              </a:buClr>
              <a:buSzPts val="3600"/>
              <a:buFont typeface="Arial"/>
              <a:buNone/>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53" name="Google Shape;53;p59"/>
          <p:cNvSpPr txBox="1"/>
          <p:nvPr/>
        </p:nvSpPr>
        <p:spPr>
          <a:xfrm>
            <a:off x="838308" y="12881113"/>
            <a:ext cx="22710557" cy="40011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en-US" sz="2000">
                <a:solidFill>
                  <a:schemeClr val="dk1"/>
                </a:solidFill>
                <a:latin typeface="Arial"/>
                <a:ea typeface="Arial"/>
                <a:cs typeface="Arial"/>
                <a:sym typeface="Arial"/>
              </a:rPr>
              <a:t>USGBC</a:t>
            </a:r>
            <a:endParaRPr/>
          </a:p>
        </p:txBody>
      </p:sp>
    </p:spTree>
  </p:cSld>
  <p:clrMapOvr>
    <a:masterClrMapping/>
  </p:clrMapOvr>
  <p:extLst>
    <p:ext uri="{DCECCB84-F9BA-43D5-87BE-67443E8EF086}">
      <p15:sldGuideLst>
        <p15:guide id="1" orient="horz" pos="4320">
          <p15:clr>
            <a:srgbClr val="FBAE40"/>
          </p15:clr>
        </p15:guide>
        <p15:guide id="2" pos="768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Bulleted List">
  <p:cSld name="Slide With Bulleted List">
    <p:bg>
      <p:bgPr>
        <a:solidFill>
          <a:schemeClr val="lt2"/>
        </a:solidFill>
      </p:bgPr>
    </p:bg>
    <p:spTree>
      <p:nvGrpSpPr>
        <p:cNvPr id="54" name="Shape 54"/>
        <p:cNvGrpSpPr/>
        <p:nvPr/>
      </p:nvGrpSpPr>
      <p:grpSpPr>
        <a:xfrm>
          <a:off x="0" y="0"/>
          <a:ext cx="0" cy="0"/>
          <a:chOff x="0" y="0"/>
          <a:chExt cx="0" cy="0"/>
        </a:xfrm>
      </p:grpSpPr>
      <p:sp>
        <p:nvSpPr>
          <p:cNvPr id="55" name="Google Shape;55;p60"/>
          <p:cNvSpPr txBox="1"/>
          <p:nvPr>
            <p:ph idx="1" type="body"/>
          </p:nvPr>
        </p:nvSpPr>
        <p:spPr>
          <a:xfrm>
            <a:off x="1676619" y="1135900"/>
            <a:ext cx="21034732" cy="2243138"/>
          </a:xfrm>
          <a:prstGeom prst="rect">
            <a:avLst/>
          </a:prstGeom>
          <a:noFill/>
          <a:ln>
            <a:noFill/>
          </a:ln>
        </p:spPr>
        <p:txBody>
          <a:bodyPr anchorCtr="0" anchor="ctr" bIns="91425" lIns="182875" spcFirstLastPara="1" rIns="182875" wrap="square" tIns="91425">
            <a:normAutofit/>
          </a:bodyPr>
          <a:lstStyle>
            <a:lvl1pPr indent="-228600" lvl="0" marL="457200" algn="l">
              <a:lnSpc>
                <a:spcPct val="100000"/>
              </a:lnSpc>
              <a:spcBef>
                <a:spcPts val="2000"/>
              </a:spcBef>
              <a:spcAft>
                <a:spcPts val="0"/>
              </a:spcAft>
              <a:buClr>
                <a:schemeClr val="dk1"/>
              </a:buClr>
              <a:buSzPts val="8800"/>
              <a:buFont typeface="Arial Black"/>
              <a:buNone/>
              <a:defRPr b="1" i="0" sz="8800">
                <a:latin typeface="Arial Black"/>
                <a:ea typeface="Arial Black"/>
                <a:cs typeface="Arial Black"/>
                <a:sym typeface="Arial Black"/>
              </a:defRPr>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dk1"/>
              </a:buClr>
              <a:buSzPts val="1800"/>
              <a:buChar char="•"/>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56" name="Google Shape;56;p60"/>
          <p:cNvSpPr txBox="1"/>
          <p:nvPr>
            <p:ph idx="2" type="body"/>
          </p:nvPr>
        </p:nvSpPr>
        <p:spPr>
          <a:xfrm>
            <a:off x="1675826" y="4281487"/>
            <a:ext cx="21034732" cy="8034337"/>
          </a:xfrm>
          <a:prstGeom prst="rect">
            <a:avLst/>
          </a:prstGeom>
          <a:noFill/>
          <a:ln>
            <a:noFill/>
          </a:ln>
        </p:spPr>
        <p:txBody>
          <a:bodyPr anchorCtr="0" anchor="t" bIns="91425" lIns="182875" spcFirstLastPara="1" rIns="182875" wrap="square" tIns="91425">
            <a:normAutofit/>
          </a:bodyPr>
          <a:lstStyle>
            <a:lvl1pPr indent="-457200" lvl="0" marL="457200" algn="l">
              <a:lnSpc>
                <a:spcPct val="100000"/>
              </a:lnSpc>
              <a:spcBef>
                <a:spcPts val="2000"/>
              </a:spcBef>
              <a:spcAft>
                <a:spcPts val="0"/>
              </a:spcAft>
              <a:buClr>
                <a:schemeClr val="dk1"/>
              </a:buClr>
              <a:buSzPts val="3600"/>
              <a:buChar char="•"/>
              <a:defRPr sz="3600"/>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dk1"/>
              </a:buClr>
              <a:buSzPts val="1800"/>
              <a:buChar char="•"/>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57" name="Google Shape;57;p60"/>
          <p:cNvSpPr txBox="1"/>
          <p:nvPr/>
        </p:nvSpPr>
        <p:spPr>
          <a:xfrm>
            <a:off x="838308" y="12881113"/>
            <a:ext cx="22710557" cy="40011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en-US" sz="2000">
                <a:solidFill>
                  <a:schemeClr val="dk1"/>
                </a:solidFill>
                <a:latin typeface="Arial"/>
                <a:ea typeface="Arial"/>
                <a:cs typeface="Arial"/>
                <a:sym typeface="Arial"/>
              </a:rPr>
              <a:t>USGBC</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Content">
  <p:cSld name="Slide With Content">
    <p:bg>
      <p:bgPr>
        <a:solidFill>
          <a:schemeClr val="accent1"/>
        </a:solidFill>
      </p:bgPr>
    </p:bg>
    <p:spTree>
      <p:nvGrpSpPr>
        <p:cNvPr id="58" name="Shape 58"/>
        <p:cNvGrpSpPr/>
        <p:nvPr/>
      </p:nvGrpSpPr>
      <p:grpSpPr>
        <a:xfrm>
          <a:off x="0" y="0"/>
          <a:ext cx="0" cy="0"/>
          <a:chOff x="0" y="0"/>
          <a:chExt cx="0" cy="0"/>
        </a:xfrm>
      </p:grpSpPr>
      <p:sp>
        <p:nvSpPr>
          <p:cNvPr id="59" name="Google Shape;59;p61"/>
          <p:cNvSpPr txBox="1"/>
          <p:nvPr>
            <p:ph idx="1" type="body"/>
          </p:nvPr>
        </p:nvSpPr>
        <p:spPr>
          <a:xfrm>
            <a:off x="1677413" y="1135900"/>
            <a:ext cx="21033938" cy="2243138"/>
          </a:xfrm>
          <a:prstGeom prst="rect">
            <a:avLst/>
          </a:prstGeom>
          <a:noFill/>
          <a:ln>
            <a:noFill/>
          </a:ln>
        </p:spPr>
        <p:txBody>
          <a:bodyPr anchorCtr="0" anchor="ctr" bIns="91425" lIns="182875" spcFirstLastPara="1" rIns="182875" wrap="square" tIns="91425">
            <a:normAutofit/>
          </a:bodyPr>
          <a:lstStyle>
            <a:lvl1pPr indent="-228600" lvl="0" marL="457200" algn="l">
              <a:lnSpc>
                <a:spcPct val="100000"/>
              </a:lnSpc>
              <a:spcBef>
                <a:spcPts val="2000"/>
              </a:spcBef>
              <a:spcAft>
                <a:spcPts val="0"/>
              </a:spcAft>
              <a:buClr>
                <a:schemeClr val="lt1"/>
              </a:buClr>
              <a:buSzPts val="8800"/>
              <a:buFont typeface="Arial Black"/>
              <a:buNone/>
              <a:defRPr b="1" i="0" sz="8800">
                <a:solidFill>
                  <a:schemeClr val="lt1"/>
                </a:solidFill>
                <a:latin typeface="Arial Black"/>
                <a:ea typeface="Arial Black"/>
                <a:cs typeface="Arial Black"/>
                <a:sym typeface="Arial Black"/>
              </a:defRPr>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dk1"/>
              </a:buClr>
              <a:buSzPts val="1800"/>
              <a:buChar char="•"/>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60" name="Google Shape;60;p61"/>
          <p:cNvSpPr txBox="1"/>
          <p:nvPr>
            <p:ph idx="2" type="body"/>
          </p:nvPr>
        </p:nvSpPr>
        <p:spPr>
          <a:xfrm>
            <a:off x="1676620" y="4032250"/>
            <a:ext cx="21033938" cy="8312150"/>
          </a:xfrm>
          <a:prstGeom prst="rect">
            <a:avLst/>
          </a:prstGeom>
          <a:noFill/>
          <a:ln>
            <a:noFill/>
          </a:ln>
        </p:spPr>
        <p:txBody>
          <a:bodyPr anchorCtr="0" anchor="t" bIns="91425" lIns="182875" spcFirstLastPara="1" rIns="182875" wrap="square" tIns="91425">
            <a:normAutofit/>
          </a:bodyPr>
          <a:lstStyle>
            <a:lvl1pPr indent="-228600" lvl="0" marL="457200" algn="l">
              <a:lnSpc>
                <a:spcPct val="100000"/>
              </a:lnSpc>
              <a:spcBef>
                <a:spcPts val="2000"/>
              </a:spcBef>
              <a:spcAft>
                <a:spcPts val="0"/>
              </a:spcAft>
              <a:buClr>
                <a:schemeClr val="lt1"/>
              </a:buClr>
              <a:buSzPts val="3600"/>
              <a:buFont typeface="Arial"/>
              <a:buNone/>
              <a:defRPr sz="3600">
                <a:solidFill>
                  <a:schemeClr val="lt1"/>
                </a:solidFill>
              </a:defRPr>
            </a:lvl1pPr>
            <a:lvl2pPr indent="-342900" lvl="1" marL="914400" algn="l">
              <a:lnSpc>
                <a:spcPct val="100000"/>
              </a:lnSpc>
              <a:spcBef>
                <a:spcPts val="2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dk1"/>
              </a:buClr>
              <a:buSzPts val="1800"/>
              <a:buChar char="•"/>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61" name="Google Shape;61;p61"/>
          <p:cNvSpPr txBox="1"/>
          <p:nvPr/>
        </p:nvSpPr>
        <p:spPr>
          <a:xfrm>
            <a:off x="838308" y="12881113"/>
            <a:ext cx="22710557" cy="40011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en-US" sz="2000">
                <a:solidFill>
                  <a:schemeClr val="lt1"/>
                </a:solidFill>
                <a:latin typeface="Arial"/>
                <a:ea typeface="Arial"/>
                <a:cs typeface="Arial"/>
                <a:sym typeface="Arial"/>
              </a:rPr>
              <a:t>USGBC</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_with_text_gray_bar">
  <p:cSld name="Header_with_text_gray_bar">
    <p:spTree>
      <p:nvGrpSpPr>
        <p:cNvPr id="62" name="Shape 62"/>
        <p:cNvGrpSpPr/>
        <p:nvPr/>
      </p:nvGrpSpPr>
      <p:grpSpPr>
        <a:xfrm>
          <a:off x="0" y="0"/>
          <a:ext cx="0" cy="0"/>
          <a:chOff x="0" y="0"/>
          <a:chExt cx="0" cy="0"/>
        </a:xfrm>
      </p:grpSpPr>
      <p:sp>
        <p:nvSpPr>
          <p:cNvPr id="63" name="Google Shape;63;p62"/>
          <p:cNvSpPr/>
          <p:nvPr/>
        </p:nvSpPr>
        <p:spPr>
          <a:xfrm>
            <a:off x="0" y="0"/>
            <a:ext cx="24387175" cy="54292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Arial"/>
              <a:ea typeface="Arial"/>
              <a:cs typeface="Arial"/>
              <a:sym typeface="Arial"/>
            </a:endParaRPr>
          </a:p>
        </p:txBody>
      </p:sp>
      <p:sp>
        <p:nvSpPr>
          <p:cNvPr id="64" name="Google Shape;64;p62"/>
          <p:cNvSpPr txBox="1"/>
          <p:nvPr>
            <p:ph idx="1" type="body"/>
          </p:nvPr>
        </p:nvSpPr>
        <p:spPr>
          <a:xfrm>
            <a:off x="1676762" y="1103854"/>
            <a:ext cx="21033938" cy="2553745"/>
          </a:xfrm>
          <a:prstGeom prst="rect">
            <a:avLst/>
          </a:prstGeom>
          <a:noFill/>
          <a:ln>
            <a:noFill/>
          </a:ln>
        </p:spPr>
        <p:txBody>
          <a:bodyPr anchorCtr="0" anchor="b" bIns="91425" lIns="182875" spcFirstLastPara="1" rIns="182875" wrap="square" tIns="91425">
            <a:normAutofit/>
          </a:bodyPr>
          <a:lstStyle>
            <a:lvl1pPr indent="-228600" lvl="0" marL="457200" algn="l">
              <a:lnSpc>
                <a:spcPct val="100000"/>
              </a:lnSpc>
              <a:spcBef>
                <a:spcPts val="2000"/>
              </a:spcBef>
              <a:spcAft>
                <a:spcPts val="0"/>
              </a:spcAft>
              <a:buClr>
                <a:schemeClr val="dk1"/>
              </a:buClr>
              <a:buSzPts val="8800"/>
              <a:buFont typeface="Arial Black"/>
              <a:buNone/>
              <a:defRPr b="1" i="0" sz="8800">
                <a:latin typeface="Arial Black"/>
                <a:ea typeface="Arial Black"/>
                <a:cs typeface="Arial Black"/>
                <a:sym typeface="Arial Black"/>
              </a:defRPr>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dk1"/>
              </a:buClr>
              <a:buSzPts val="1800"/>
              <a:buChar char="•"/>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65" name="Google Shape;65;p62"/>
          <p:cNvSpPr txBox="1"/>
          <p:nvPr>
            <p:ph idx="2" type="body"/>
          </p:nvPr>
        </p:nvSpPr>
        <p:spPr>
          <a:xfrm>
            <a:off x="1676001" y="5776912"/>
            <a:ext cx="21033938" cy="6835221"/>
          </a:xfrm>
          <a:prstGeom prst="rect">
            <a:avLst/>
          </a:prstGeom>
          <a:noFill/>
          <a:ln>
            <a:noFill/>
          </a:ln>
        </p:spPr>
        <p:txBody>
          <a:bodyPr anchorCtr="0" anchor="t" bIns="91425" lIns="182875" spcFirstLastPara="1" rIns="182875" wrap="square" tIns="91425">
            <a:normAutofit/>
          </a:bodyPr>
          <a:lstStyle>
            <a:lvl1pPr indent="-228600" lvl="0" marL="457200" algn="l">
              <a:lnSpc>
                <a:spcPct val="100000"/>
              </a:lnSpc>
              <a:spcBef>
                <a:spcPts val="2000"/>
              </a:spcBef>
              <a:spcAft>
                <a:spcPts val="0"/>
              </a:spcAft>
              <a:buClr>
                <a:schemeClr val="dk1"/>
              </a:buClr>
              <a:buSzPts val="3200"/>
              <a:buNone/>
              <a:defRPr sz="3200"/>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228600" lvl="3" marL="1828800" algn="l">
              <a:lnSpc>
                <a:spcPct val="100000"/>
              </a:lnSpc>
              <a:spcBef>
                <a:spcPts val="1000"/>
              </a:spcBef>
              <a:spcAft>
                <a:spcPts val="0"/>
              </a:spcAft>
              <a:buClr>
                <a:schemeClr val="dk1"/>
              </a:buClr>
              <a:buSzPts val="3600"/>
              <a:buFont typeface="Arial"/>
              <a:buNone/>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66" name="Google Shape;66;p62"/>
          <p:cNvSpPr txBox="1"/>
          <p:nvPr/>
        </p:nvSpPr>
        <p:spPr>
          <a:xfrm>
            <a:off x="838308" y="12881113"/>
            <a:ext cx="22710557" cy="40011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en-US" sz="2000">
                <a:solidFill>
                  <a:schemeClr val="dk1"/>
                </a:solidFill>
                <a:latin typeface="Arial"/>
                <a:ea typeface="Arial"/>
                <a:cs typeface="Arial"/>
                <a:sym typeface="Arial"/>
              </a:rPr>
              <a:t>USGBC</a:t>
            </a:r>
            <a:endParaRPr/>
          </a:p>
        </p:txBody>
      </p:sp>
      <p:sp>
        <p:nvSpPr>
          <p:cNvPr id="67" name="Google Shape;67;p62"/>
          <p:cNvSpPr txBox="1"/>
          <p:nvPr>
            <p:ph idx="3" type="body"/>
          </p:nvPr>
        </p:nvSpPr>
        <p:spPr>
          <a:xfrm>
            <a:off x="1676400" y="3987800"/>
            <a:ext cx="21082000" cy="1016000"/>
          </a:xfrm>
          <a:prstGeom prst="rect">
            <a:avLst/>
          </a:prstGeom>
          <a:noFill/>
          <a:ln>
            <a:noFill/>
          </a:ln>
        </p:spPr>
        <p:txBody>
          <a:bodyPr anchorCtr="0" anchor="ctr" bIns="91425" lIns="182875" spcFirstLastPara="1" rIns="182875" wrap="square" tIns="91425">
            <a:normAutofit/>
          </a:bodyPr>
          <a:lstStyle>
            <a:lvl1pPr indent="-228600" lvl="0" marL="457200" algn="l">
              <a:lnSpc>
                <a:spcPct val="100000"/>
              </a:lnSpc>
              <a:spcBef>
                <a:spcPts val="2000"/>
              </a:spcBef>
              <a:spcAft>
                <a:spcPts val="0"/>
              </a:spcAft>
              <a:buClr>
                <a:schemeClr val="dk1"/>
              </a:buClr>
              <a:buSzPts val="4000"/>
              <a:buNone/>
              <a:defRPr sz="4000"/>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dk1"/>
              </a:buClr>
              <a:buSzPts val="1800"/>
              <a:buChar char="•"/>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er_with_text_gray_bar_photo">
  <p:cSld name="1_Header_with_text_gray_bar_photo">
    <p:spTree>
      <p:nvGrpSpPr>
        <p:cNvPr id="68" name="Shape 68"/>
        <p:cNvGrpSpPr/>
        <p:nvPr/>
      </p:nvGrpSpPr>
      <p:grpSpPr>
        <a:xfrm>
          <a:off x="0" y="0"/>
          <a:ext cx="0" cy="0"/>
          <a:chOff x="0" y="0"/>
          <a:chExt cx="0" cy="0"/>
        </a:xfrm>
      </p:grpSpPr>
      <p:sp>
        <p:nvSpPr>
          <p:cNvPr id="69" name="Google Shape;69;p63"/>
          <p:cNvSpPr/>
          <p:nvPr/>
        </p:nvSpPr>
        <p:spPr>
          <a:xfrm>
            <a:off x="0" y="0"/>
            <a:ext cx="24387175" cy="54292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Arial"/>
              <a:ea typeface="Arial"/>
              <a:cs typeface="Arial"/>
              <a:sym typeface="Arial"/>
            </a:endParaRPr>
          </a:p>
        </p:txBody>
      </p:sp>
      <p:sp>
        <p:nvSpPr>
          <p:cNvPr id="70" name="Google Shape;70;p63"/>
          <p:cNvSpPr txBox="1"/>
          <p:nvPr>
            <p:ph idx="1" type="body"/>
          </p:nvPr>
        </p:nvSpPr>
        <p:spPr>
          <a:xfrm>
            <a:off x="1676762" y="2566676"/>
            <a:ext cx="10068324" cy="2553745"/>
          </a:xfrm>
          <a:prstGeom prst="rect">
            <a:avLst/>
          </a:prstGeom>
          <a:noFill/>
          <a:ln>
            <a:noFill/>
          </a:ln>
        </p:spPr>
        <p:txBody>
          <a:bodyPr anchorCtr="0" anchor="ctr" bIns="91425" lIns="182875" spcFirstLastPara="1" rIns="182875" wrap="square" tIns="91425">
            <a:noAutofit/>
          </a:bodyPr>
          <a:lstStyle>
            <a:lvl1pPr indent="-228600" lvl="0" marL="457200" algn="l">
              <a:lnSpc>
                <a:spcPct val="100000"/>
              </a:lnSpc>
              <a:spcBef>
                <a:spcPts val="2000"/>
              </a:spcBef>
              <a:spcAft>
                <a:spcPts val="0"/>
              </a:spcAft>
              <a:buClr>
                <a:schemeClr val="dk1"/>
              </a:buClr>
              <a:buSzPts val="6600"/>
              <a:buFont typeface="Arial Black"/>
              <a:buNone/>
              <a:defRPr b="1" i="0" sz="6600">
                <a:latin typeface="Arial Black"/>
                <a:ea typeface="Arial Black"/>
                <a:cs typeface="Arial Black"/>
                <a:sym typeface="Arial Black"/>
              </a:defRPr>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dk1"/>
              </a:buClr>
              <a:buSzPts val="1800"/>
              <a:buChar char="•"/>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71" name="Google Shape;71;p63"/>
          <p:cNvSpPr txBox="1"/>
          <p:nvPr>
            <p:ph idx="2" type="body"/>
          </p:nvPr>
        </p:nvSpPr>
        <p:spPr>
          <a:xfrm>
            <a:off x="1676001" y="5776912"/>
            <a:ext cx="10068324" cy="4881563"/>
          </a:xfrm>
          <a:prstGeom prst="rect">
            <a:avLst/>
          </a:prstGeom>
          <a:noFill/>
          <a:ln>
            <a:noFill/>
          </a:ln>
        </p:spPr>
        <p:txBody>
          <a:bodyPr anchorCtr="0" anchor="t" bIns="91425" lIns="182875" spcFirstLastPara="1" rIns="182875" wrap="square" tIns="91425">
            <a:normAutofit/>
          </a:bodyPr>
          <a:lstStyle>
            <a:lvl1pPr indent="-228600" lvl="0" marL="457200" algn="l">
              <a:lnSpc>
                <a:spcPct val="100000"/>
              </a:lnSpc>
              <a:spcBef>
                <a:spcPts val="2000"/>
              </a:spcBef>
              <a:spcAft>
                <a:spcPts val="0"/>
              </a:spcAft>
              <a:buClr>
                <a:schemeClr val="dk1"/>
              </a:buClr>
              <a:buSzPts val="3200"/>
              <a:buNone/>
              <a:defRPr sz="3200"/>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228600" lvl="3" marL="1828800" algn="l">
              <a:lnSpc>
                <a:spcPct val="100000"/>
              </a:lnSpc>
              <a:spcBef>
                <a:spcPts val="1000"/>
              </a:spcBef>
              <a:spcAft>
                <a:spcPts val="0"/>
              </a:spcAft>
              <a:buClr>
                <a:schemeClr val="dk1"/>
              </a:buClr>
              <a:buSzPts val="3600"/>
              <a:buFont typeface="Arial"/>
              <a:buNone/>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72" name="Google Shape;72;p63"/>
          <p:cNvSpPr txBox="1"/>
          <p:nvPr/>
        </p:nvSpPr>
        <p:spPr>
          <a:xfrm>
            <a:off x="838308" y="12881113"/>
            <a:ext cx="22710557" cy="40011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en-US" sz="2000">
                <a:solidFill>
                  <a:schemeClr val="dk1"/>
                </a:solidFill>
                <a:latin typeface="Arial"/>
                <a:ea typeface="Arial"/>
                <a:cs typeface="Arial"/>
                <a:sym typeface="Arial"/>
              </a:rPr>
              <a:t>USGBC</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_photo_collage">
  <p:cSld name="Header_photo_collage">
    <p:spTree>
      <p:nvGrpSpPr>
        <p:cNvPr id="73" name="Shape 73"/>
        <p:cNvGrpSpPr/>
        <p:nvPr/>
      </p:nvGrpSpPr>
      <p:grpSpPr>
        <a:xfrm>
          <a:off x="0" y="0"/>
          <a:ext cx="0" cy="0"/>
          <a:chOff x="0" y="0"/>
          <a:chExt cx="0" cy="0"/>
        </a:xfrm>
      </p:grpSpPr>
      <p:sp>
        <p:nvSpPr>
          <p:cNvPr id="74" name="Google Shape;74;p64"/>
          <p:cNvSpPr txBox="1"/>
          <p:nvPr>
            <p:ph idx="1" type="body"/>
          </p:nvPr>
        </p:nvSpPr>
        <p:spPr>
          <a:xfrm>
            <a:off x="1676618" y="605184"/>
            <a:ext cx="8120526" cy="6252815"/>
          </a:xfrm>
          <a:prstGeom prst="rect">
            <a:avLst/>
          </a:prstGeom>
          <a:noFill/>
          <a:ln>
            <a:noFill/>
          </a:ln>
        </p:spPr>
        <p:txBody>
          <a:bodyPr anchorCtr="0" anchor="b" bIns="91425" lIns="182875" spcFirstLastPara="1" rIns="182875" wrap="square" tIns="91425">
            <a:noAutofit/>
          </a:bodyPr>
          <a:lstStyle>
            <a:lvl1pPr indent="-228600" lvl="0" marL="457200" algn="l">
              <a:lnSpc>
                <a:spcPct val="100000"/>
              </a:lnSpc>
              <a:spcBef>
                <a:spcPts val="2000"/>
              </a:spcBef>
              <a:spcAft>
                <a:spcPts val="0"/>
              </a:spcAft>
              <a:buClr>
                <a:schemeClr val="dk1"/>
              </a:buClr>
              <a:buSzPts val="8000"/>
              <a:buFont typeface="Arial Black"/>
              <a:buNone/>
              <a:defRPr b="1" i="0" sz="8000">
                <a:latin typeface="Arial Black"/>
                <a:ea typeface="Arial Black"/>
                <a:cs typeface="Arial Black"/>
                <a:sym typeface="Arial Black"/>
              </a:defRPr>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dk1"/>
              </a:buClr>
              <a:buSzPts val="1800"/>
              <a:buChar char="•"/>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75" name="Google Shape;75;p64"/>
          <p:cNvSpPr txBox="1"/>
          <p:nvPr>
            <p:ph idx="2" type="body"/>
          </p:nvPr>
        </p:nvSpPr>
        <p:spPr>
          <a:xfrm>
            <a:off x="1676619" y="7400926"/>
            <a:ext cx="8120525" cy="4772024"/>
          </a:xfrm>
          <a:prstGeom prst="rect">
            <a:avLst/>
          </a:prstGeom>
          <a:noFill/>
          <a:ln>
            <a:noFill/>
          </a:ln>
        </p:spPr>
        <p:txBody>
          <a:bodyPr anchorCtr="0" anchor="t" bIns="91425" lIns="182875" spcFirstLastPara="1" rIns="182875" wrap="square" tIns="91425">
            <a:normAutofit/>
          </a:bodyPr>
          <a:lstStyle>
            <a:lvl1pPr indent="-228600" lvl="0" marL="457200" algn="l">
              <a:lnSpc>
                <a:spcPct val="100000"/>
              </a:lnSpc>
              <a:spcBef>
                <a:spcPts val="2000"/>
              </a:spcBef>
              <a:spcAft>
                <a:spcPts val="0"/>
              </a:spcAft>
              <a:buClr>
                <a:schemeClr val="dk1"/>
              </a:buClr>
              <a:buSzPts val="3200"/>
              <a:buFont typeface="Arial"/>
              <a:buNone/>
              <a:defRPr sz="3200"/>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dk1"/>
              </a:buClr>
              <a:buSzPts val="1800"/>
              <a:buChar char="•"/>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76" name="Google Shape;76;p64"/>
          <p:cNvSpPr txBox="1"/>
          <p:nvPr/>
        </p:nvSpPr>
        <p:spPr>
          <a:xfrm>
            <a:off x="838308" y="12881113"/>
            <a:ext cx="22710557" cy="40011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en-US" sz="2000">
                <a:solidFill>
                  <a:schemeClr val="dk1"/>
                </a:solidFill>
                <a:latin typeface="Arial"/>
                <a:ea typeface="Arial"/>
                <a:cs typeface="Arial"/>
                <a:sym typeface="Arial"/>
              </a:rPr>
              <a:t>USGBC</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ject Profile">
  <p:cSld name="Project Profile">
    <p:spTree>
      <p:nvGrpSpPr>
        <p:cNvPr id="77" name="Shape 77"/>
        <p:cNvGrpSpPr/>
        <p:nvPr/>
      </p:nvGrpSpPr>
      <p:grpSpPr>
        <a:xfrm>
          <a:off x="0" y="0"/>
          <a:ext cx="0" cy="0"/>
          <a:chOff x="0" y="0"/>
          <a:chExt cx="0" cy="0"/>
        </a:xfrm>
      </p:grpSpPr>
      <p:sp>
        <p:nvSpPr>
          <p:cNvPr id="78" name="Google Shape;78;p65"/>
          <p:cNvSpPr txBox="1"/>
          <p:nvPr>
            <p:ph idx="1" type="body"/>
          </p:nvPr>
        </p:nvSpPr>
        <p:spPr>
          <a:xfrm>
            <a:off x="1676619" y="1371780"/>
            <a:ext cx="9096150" cy="3787266"/>
          </a:xfrm>
          <a:prstGeom prst="rect">
            <a:avLst/>
          </a:prstGeom>
          <a:noFill/>
          <a:ln>
            <a:noFill/>
          </a:ln>
        </p:spPr>
        <p:txBody>
          <a:bodyPr anchorCtr="0" anchor="b" bIns="0" lIns="0" spcFirstLastPara="1" rIns="0" wrap="square" tIns="0">
            <a:normAutofit/>
          </a:bodyPr>
          <a:lstStyle>
            <a:lvl1pPr indent="-228600" lvl="0" marL="457200" algn="l">
              <a:lnSpc>
                <a:spcPct val="100000"/>
              </a:lnSpc>
              <a:spcBef>
                <a:spcPts val="2000"/>
              </a:spcBef>
              <a:spcAft>
                <a:spcPts val="0"/>
              </a:spcAft>
              <a:buClr>
                <a:schemeClr val="dk1"/>
              </a:buClr>
              <a:buSzPts val="7200"/>
              <a:buFont typeface="Arial Narrow"/>
              <a:buNone/>
              <a:defRPr b="1" i="0" sz="7200">
                <a:latin typeface="Arial Narrow"/>
                <a:ea typeface="Arial Narrow"/>
                <a:cs typeface="Arial Narrow"/>
                <a:sym typeface="Arial Narrow"/>
              </a:defRPr>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dk1"/>
              </a:buClr>
              <a:buSzPts val="1800"/>
              <a:buChar char="•"/>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79" name="Google Shape;79;p65"/>
          <p:cNvSpPr txBox="1"/>
          <p:nvPr>
            <p:ph idx="2" type="body"/>
          </p:nvPr>
        </p:nvSpPr>
        <p:spPr>
          <a:xfrm>
            <a:off x="1676619" y="7722341"/>
            <a:ext cx="9096150" cy="4621879"/>
          </a:xfrm>
          <a:prstGeom prst="rect">
            <a:avLst/>
          </a:prstGeom>
          <a:noFill/>
          <a:ln>
            <a:noFill/>
          </a:ln>
        </p:spPr>
        <p:txBody>
          <a:bodyPr anchorCtr="0" anchor="t" bIns="0" lIns="0" spcFirstLastPara="1" rIns="0" wrap="square" tIns="0">
            <a:normAutofit/>
          </a:bodyPr>
          <a:lstStyle>
            <a:lvl1pPr indent="-228600" lvl="0" marL="457200" algn="l">
              <a:lnSpc>
                <a:spcPct val="100000"/>
              </a:lnSpc>
              <a:spcBef>
                <a:spcPts val="2000"/>
              </a:spcBef>
              <a:spcAft>
                <a:spcPts val="0"/>
              </a:spcAft>
              <a:buClr>
                <a:schemeClr val="dk1"/>
              </a:buClr>
              <a:buSzPts val="2800"/>
              <a:buFont typeface="Arial"/>
              <a:buNone/>
              <a:defRPr sz="2800"/>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228600" lvl="3" marL="1828800" algn="l">
              <a:lnSpc>
                <a:spcPct val="100000"/>
              </a:lnSpc>
              <a:spcBef>
                <a:spcPts val="1000"/>
              </a:spcBef>
              <a:spcAft>
                <a:spcPts val="0"/>
              </a:spcAft>
              <a:buClr>
                <a:schemeClr val="dk1"/>
              </a:buClr>
              <a:buSzPts val="3600"/>
              <a:buFont typeface="Arial"/>
              <a:buNone/>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80" name="Google Shape;80;p65"/>
          <p:cNvSpPr txBox="1"/>
          <p:nvPr>
            <p:ph idx="3" type="body"/>
          </p:nvPr>
        </p:nvSpPr>
        <p:spPr>
          <a:xfrm>
            <a:off x="1676619" y="5509037"/>
            <a:ext cx="9096150" cy="1863313"/>
          </a:xfrm>
          <a:prstGeom prst="rect">
            <a:avLst/>
          </a:prstGeom>
          <a:noFill/>
          <a:ln>
            <a:noFill/>
          </a:ln>
        </p:spPr>
        <p:txBody>
          <a:bodyPr anchorCtr="0" anchor="t" bIns="0" lIns="0" spcFirstLastPara="1" rIns="0" wrap="square" tIns="0">
            <a:normAutofit/>
          </a:bodyPr>
          <a:lstStyle>
            <a:lvl1pPr indent="-228600" lvl="0" marL="457200" algn="l">
              <a:lnSpc>
                <a:spcPct val="100000"/>
              </a:lnSpc>
              <a:spcBef>
                <a:spcPts val="2000"/>
              </a:spcBef>
              <a:spcAft>
                <a:spcPts val="0"/>
              </a:spcAft>
              <a:buClr>
                <a:schemeClr val="dk1"/>
              </a:buClr>
              <a:buSzPts val="2400"/>
              <a:buFont typeface="Arial"/>
              <a:buNone/>
              <a:defRPr b="1" i="0" sz="2400">
                <a:latin typeface="Arial"/>
                <a:ea typeface="Arial"/>
                <a:cs typeface="Arial"/>
                <a:sym typeface="Arial"/>
              </a:defRPr>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dk1"/>
              </a:buClr>
              <a:buSzPts val="1800"/>
              <a:buChar char="•"/>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cxnSp>
        <p:nvCxnSpPr>
          <p:cNvPr id="81" name="Google Shape;81;p65"/>
          <p:cNvCxnSpPr/>
          <p:nvPr/>
        </p:nvCxnSpPr>
        <p:spPr>
          <a:xfrm>
            <a:off x="11372850" y="0"/>
            <a:ext cx="0" cy="13716000"/>
          </a:xfrm>
          <a:prstGeom prst="straightConnector1">
            <a:avLst/>
          </a:prstGeom>
          <a:noFill/>
          <a:ln cap="flat" cmpd="sng" w="19050">
            <a:solidFill>
              <a:schemeClr val="dk1"/>
            </a:solidFill>
            <a:prstDash val="solid"/>
            <a:miter lim="800000"/>
            <a:headEnd len="sm" w="sm" type="none"/>
            <a:tailEnd len="sm" w="sm" type="none"/>
          </a:ln>
        </p:spPr>
      </p:cxnSp>
      <p:sp>
        <p:nvSpPr>
          <p:cNvPr id="82" name="Google Shape;82;p65"/>
          <p:cNvSpPr txBox="1"/>
          <p:nvPr>
            <p:ph idx="4" type="body"/>
          </p:nvPr>
        </p:nvSpPr>
        <p:spPr>
          <a:xfrm>
            <a:off x="1676619" y="587226"/>
            <a:ext cx="9096150" cy="434563"/>
          </a:xfrm>
          <a:prstGeom prst="rect">
            <a:avLst/>
          </a:prstGeom>
          <a:noFill/>
          <a:ln>
            <a:noFill/>
          </a:ln>
        </p:spPr>
        <p:txBody>
          <a:bodyPr anchorCtr="0" anchor="ctr" bIns="0" lIns="0" spcFirstLastPara="1" rIns="0" wrap="square" tIns="0">
            <a:normAutofit/>
          </a:bodyPr>
          <a:lstStyle>
            <a:lvl1pPr indent="-228600" lvl="0" marL="457200" algn="l">
              <a:lnSpc>
                <a:spcPct val="100000"/>
              </a:lnSpc>
              <a:spcBef>
                <a:spcPts val="2000"/>
              </a:spcBef>
              <a:spcAft>
                <a:spcPts val="0"/>
              </a:spcAft>
              <a:buClr>
                <a:schemeClr val="accent5"/>
              </a:buClr>
              <a:buSzPts val="2400"/>
              <a:buFont typeface="Arial Narrow"/>
              <a:buNone/>
              <a:defRPr b="1" i="0" sz="2400">
                <a:solidFill>
                  <a:schemeClr val="accent5"/>
                </a:solidFill>
                <a:latin typeface="Arial Narrow"/>
                <a:ea typeface="Arial Narrow"/>
                <a:cs typeface="Arial Narrow"/>
                <a:sym typeface="Arial Narrow"/>
              </a:defRPr>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dk1"/>
              </a:buClr>
              <a:buSzPts val="1800"/>
              <a:buChar char="•"/>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83" name="Google Shape;83;p65"/>
          <p:cNvSpPr txBox="1"/>
          <p:nvPr/>
        </p:nvSpPr>
        <p:spPr>
          <a:xfrm>
            <a:off x="838308" y="12881113"/>
            <a:ext cx="22710557" cy="40011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en-US" sz="2000">
                <a:solidFill>
                  <a:schemeClr val="dk1"/>
                </a:solidFill>
                <a:latin typeface="Arial"/>
                <a:ea typeface="Arial"/>
                <a:cs typeface="Arial"/>
                <a:sym typeface="Arial"/>
              </a:rPr>
              <a:t>USGBC</a:t>
            </a:r>
            <a:endParaRPr/>
          </a:p>
        </p:txBody>
      </p:sp>
    </p:spTree>
  </p:cSld>
  <p:clrMapOvr>
    <a:masterClrMapping/>
  </p:clrMapOvr>
  <p:extLst>
    <p:ext uri="{DCECCB84-F9BA-43D5-87BE-67443E8EF086}">
      <p15:sldGuideLst>
        <p15:guide id="1" orient="horz" pos="4320">
          <p15:clr>
            <a:srgbClr val="FBAE40"/>
          </p15:clr>
        </p15:guide>
        <p15:guide id="2" pos="768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ty Profile">
  <p:cSld name="City Profile">
    <p:spTree>
      <p:nvGrpSpPr>
        <p:cNvPr id="84" name="Shape 84"/>
        <p:cNvGrpSpPr/>
        <p:nvPr/>
      </p:nvGrpSpPr>
      <p:grpSpPr>
        <a:xfrm>
          <a:off x="0" y="0"/>
          <a:ext cx="0" cy="0"/>
          <a:chOff x="0" y="0"/>
          <a:chExt cx="0" cy="0"/>
        </a:xfrm>
      </p:grpSpPr>
      <p:sp>
        <p:nvSpPr>
          <p:cNvPr id="85" name="Google Shape;85;p66"/>
          <p:cNvSpPr txBox="1"/>
          <p:nvPr>
            <p:ph idx="1" type="body"/>
          </p:nvPr>
        </p:nvSpPr>
        <p:spPr>
          <a:xfrm>
            <a:off x="1676619" y="1371780"/>
            <a:ext cx="9096150" cy="3787266"/>
          </a:xfrm>
          <a:prstGeom prst="rect">
            <a:avLst/>
          </a:prstGeom>
          <a:noFill/>
          <a:ln>
            <a:noFill/>
          </a:ln>
        </p:spPr>
        <p:txBody>
          <a:bodyPr anchorCtr="0" anchor="b" bIns="0" lIns="0" spcFirstLastPara="1" rIns="0" wrap="square" tIns="0">
            <a:normAutofit/>
          </a:bodyPr>
          <a:lstStyle>
            <a:lvl1pPr indent="-228600" lvl="0" marL="457200" algn="l">
              <a:lnSpc>
                <a:spcPct val="100000"/>
              </a:lnSpc>
              <a:spcBef>
                <a:spcPts val="2000"/>
              </a:spcBef>
              <a:spcAft>
                <a:spcPts val="0"/>
              </a:spcAft>
              <a:buClr>
                <a:schemeClr val="dk1"/>
              </a:buClr>
              <a:buSzPts val="7200"/>
              <a:buFont typeface="Arial Narrow"/>
              <a:buNone/>
              <a:defRPr b="1" i="0" sz="7200">
                <a:latin typeface="Arial Narrow"/>
                <a:ea typeface="Arial Narrow"/>
                <a:cs typeface="Arial Narrow"/>
                <a:sym typeface="Arial Narrow"/>
              </a:defRPr>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dk1"/>
              </a:buClr>
              <a:buSzPts val="1800"/>
              <a:buChar char="•"/>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86" name="Google Shape;86;p66"/>
          <p:cNvSpPr txBox="1"/>
          <p:nvPr>
            <p:ph idx="2" type="body"/>
          </p:nvPr>
        </p:nvSpPr>
        <p:spPr>
          <a:xfrm>
            <a:off x="1676619" y="6858001"/>
            <a:ext cx="9096150" cy="5486220"/>
          </a:xfrm>
          <a:prstGeom prst="rect">
            <a:avLst/>
          </a:prstGeom>
          <a:noFill/>
          <a:ln>
            <a:noFill/>
          </a:ln>
        </p:spPr>
        <p:txBody>
          <a:bodyPr anchorCtr="0" anchor="t" bIns="0" lIns="0" spcFirstLastPara="1" rIns="0" wrap="square" tIns="0">
            <a:normAutofit/>
          </a:bodyPr>
          <a:lstStyle>
            <a:lvl1pPr indent="-228600" lvl="0" marL="457200" algn="l">
              <a:lnSpc>
                <a:spcPct val="100000"/>
              </a:lnSpc>
              <a:spcBef>
                <a:spcPts val="2000"/>
              </a:spcBef>
              <a:spcAft>
                <a:spcPts val="0"/>
              </a:spcAft>
              <a:buClr>
                <a:schemeClr val="dk1"/>
              </a:buClr>
              <a:buSzPts val="2800"/>
              <a:buFont typeface="Arial"/>
              <a:buNone/>
              <a:defRPr sz="2800"/>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228600" lvl="3" marL="1828800" algn="l">
              <a:lnSpc>
                <a:spcPct val="100000"/>
              </a:lnSpc>
              <a:spcBef>
                <a:spcPts val="1000"/>
              </a:spcBef>
              <a:spcAft>
                <a:spcPts val="0"/>
              </a:spcAft>
              <a:buClr>
                <a:schemeClr val="dk1"/>
              </a:buClr>
              <a:buSzPts val="3600"/>
              <a:buFont typeface="Arial"/>
              <a:buNone/>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87" name="Google Shape;87;p66"/>
          <p:cNvSpPr txBox="1"/>
          <p:nvPr>
            <p:ph idx="3" type="body"/>
          </p:nvPr>
        </p:nvSpPr>
        <p:spPr>
          <a:xfrm>
            <a:off x="1676619" y="5509037"/>
            <a:ext cx="9096150" cy="434563"/>
          </a:xfrm>
          <a:prstGeom prst="rect">
            <a:avLst/>
          </a:prstGeom>
          <a:noFill/>
          <a:ln>
            <a:noFill/>
          </a:ln>
        </p:spPr>
        <p:txBody>
          <a:bodyPr anchorCtr="0" anchor="t" bIns="0" lIns="0" spcFirstLastPara="1" rIns="0" wrap="square" tIns="0">
            <a:normAutofit/>
          </a:bodyPr>
          <a:lstStyle>
            <a:lvl1pPr indent="-228600" lvl="0" marL="457200" algn="l">
              <a:lnSpc>
                <a:spcPct val="100000"/>
              </a:lnSpc>
              <a:spcBef>
                <a:spcPts val="2000"/>
              </a:spcBef>
              <a:spcAft>
                <a:spcPts val="0"/>
              </a:spcAft>
              <a:buClr>
                <a:schemeClr val="accent6"/>
              </a:buClr>
              <a:buSzPts val="2400"/>
              <a:buFont typeface="Arial Black"/>
              <a:buNone/>
              <a:defRPr b="1" i="0" sz="2400">
                <a:solidFill>
                  <a:schemeClr val="accent6"/>
                </a:solidFill>
                <a:latin typeface="Arial Black"/>
                <a:ea typeface="Arial Black"/>
                <a:cs typeface="Arial Black"/>
                <a:sym typeface="Arial Black"/>
              </a:defRPr>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dk1"/>
              </a:buClr>
              <a:buSzPts val="1800"/>
              <a:buChar char="•"/>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cxnSp>
        <p:nvCxnSpPr>
          <p:cNvPr id="88" name="Google Shape;88;p66"/>
          <p:cNvCxnSpPr/>
          <p:nvPr/>
        </p:nvCxnSpPr>
        <p:spPr>
          <a:xfrm>
            <a:off x="11372850" y="0"/>
            <a:ext cx="0" cy="13716000"/>
          </a:xfrm>
          <a:prstGeom prst="straightConnector1">
            <a:avLst/>
          </a:prstGeom>
          <a:noFill/>
          <a:ln cap="flat" cmpd="sng" w="19050">
            <a:solidFill>
              <a:schemeClr val="dk1"/>
            </a:solidFill>
            <a:prstDash val="solid"/>
            <a:miter lim="800000"/>
            <a:headEnd len="sm" w="sm" type="none"/>
            <a:tailEnd len="sm" w="sm" type="none"/>
          </a:ln>
        </p:spPr>
      </p:cxnSp>
      <p:sp>
        <p:nvSpPr>
          <p:cNvPr id="89" name="Google Shape;89;p66"/>
          <p:cNvSpPr txBox="1"/>
          <p:nvPr>
            <p:ph idx="4" type="body"/>
          </p:nvPr>
        </p:nvSpPr>
        <p:spPr>
          <a:xfrm>
            <a:off x="1676619" y="587226"/>
            <a:ext cx="9096150" cy="434563"/>
          </a:xfrm>
          <a:prstGeom prst="rect">
            <a:avLst/>
          </a:prstGeom>
          <a:noFill/>
          <a:ln>
            <a:noFill/>
          </a:ln>
        </p:spPr>
        <p:txBody>
          <a:bodyPr anchorCtr="0" anchor="ctr" bIns="0" lIns="0" spcFirstLastPara="1" rIns="0" wrap="square" tIns="0">
            <a:normAutofit/>
          </a:bodyPr>
          <a:lstStyle>
            <a:lvl1pPr indent="-228600" lvl="0" marL="457200" algn="l">
              <a:lnSpc>
                <a:spcPct val="100000"/>
              </a:lnSpc>
              <a:spcBef>
                <a:spcPts val="2000"/>
              </a:spcBef>
              <a:spcAft>
                <a:spcPts val="0"/>
              </a:spcAft>
              <a:buClr>
                <a:schemeClr val="accent6"/>
              </a:buClr>
              <a:buSzPts val="2400"/>
              <a:buFont typeface="Arial Narrow"/>
              <a:buNone/>
              <a:defRPr b="1" i="0" sz="2400">
                <a:solidFill>
                  <a:schemeClr val="accent6"/>
                </a:solidFill>
                <a:latin typeface="Arial Narrow"/>
                <a:ea typeface="Arial Narrow"/>
                <a:cs typeface="Arial Narrow"/>
                <a:sym typeface="Arial Narrow"/>
              </a:defRPr>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dk1"/>
              </a:buClr>
              <a:buSzPts val="1800"/>
              <a:buChar char="•"/>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90" name="Google Shape;90;p66"/>
          <p:cNvSpPr txBox="1"/>
          <p:nvPr/>
        </p:nvSpPr>
        <p:spPr>
          <a:xfrm>
            <a:off x="838308" y="12881113"/>
            <a:ext cx="22710557" cy="40011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en-US" sz="2000">
                <a:solidFill>
                  <a:schemeClr val="dk1"/>
                </a:solidFill>
                <a:latin typeface="Arial"/>
                <a:ea typeface="Arial"/>
                <a:cs typeface="Arial"/>
                <a:sym typeface="Arial"/>
              </a:rPr>
              <a:t>USGBC</a:t>
            </a:r>
            <a:endParaRPr/>
          </a:p>
        </p:txBody>
      </p:sp>
    </p:spTree>
  </p:cSld>
  <p:clrMapOvr>
    <a:masterClrMapping/>
  </p:clrMapOvr>
  <p:extLst>
    <p:ext uri="{DCECCB84-F9BA-43D5-87BE-67443E8EF086}">
      <p15:sldGuideLst>
        <p15:guide id="1" orient="horz" pos="4320">
          <p15:clr>
            <a:srgbClr val="FBAE40"/>
          </p15:clr>
        </p15:guide>
        <p15:guide id="2" pos="768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With Duotone">
  <p:cSld name="Section Header With Duotone">
    <p:spTree>
      <p:nvGrpSpPr>
        <p:cNvPr id="91" name="Shape 91"/>
        <p:cNvGrpSpPr/>
        <p:nvPr/>
      </p:nvGrpSpPr>
      <p:grpSpPr>
        <a:xfrm>
          <a:off x="0" y="0"/>
          <a:ext cx="0" cy="0"/>
          <a:chOff x="0" y="0"/>
          <a:chExt cx="0" cy="0"/>
        </a:xfrm>
      </p:grpSpPr>
      <p:sp>
        <p:nvSpPr>
          <p:cNvPr id="92" name="Google Shape;92;p67"/>
          <p:cNvSpPr/>
          <p:nvPr/>
        </p:nvSpPr>
        <p:spPr>
          <a:xfrm>
            <a:off x="0" y="0"/>
            <a:ext cx="9171710" cy="137160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Arial"/>
              <a:ea typeface="Arial"/>
              <a:cs typeface="Arial"/>
              <a:sym typeface="Arial"/>
            </a:endParaRPr>
          </a:p>
        </p:txBody>
      </p:sp>
      <p:sp>
        <p:nvSpPr>
          <p:cNvPr id="93" name="Google Shape;93;p67"/>
          <p:cNvSpPr txBox="1"/>
          <p:nvPr>
            <p:ph idx="1" type="body"/>
          </p:nvPr>
        </p:nvSpPr>
        <p:spPr>
          <a:xfrm>
            <a:off x="763949" y="7964398"/>
            <a:ext cx="7643812" cy="4094162"/>
          </a:xfrm>
          <a:prstGeom prst="rect">
            <a:avLst/>
          </a:prstGeom>
          <a:noFill/>
          <a:ln>
            <a:noFill/>
          </a:ln>
        </p:spPr>
        <p:txBody>
          <a:bodyPr anchorCtr="0" anchor="ctr" bIns="91425" lIns="182875" spcFirstLastPara="1" rIns="182875" wrap="square" tIns="91425">
            <a:normAutofit/>
          </a:bodyPr>
          <a:lstStyle>
            <a:lvl1pPr indent="-228600" lvl="0" marL="457200" algn="l">
              <a:lnSpc>
                <a:spcPct val="100000"/>
              </a:lnSpc>
              <a:spcBef>
                <a:spcPts val="2000"/>
              </a:spcBef>
              <a:spcAft>
                <a:spcPts val="0"/>
              </a:spcAft>
              <a:buClr>
                <a:schemeClr val="dk1"/>
              </a:buClr>
              <a:buSzPts val="8800"/>
              <a:buFont typeface="Arial Narrow"/>
              <a:buNone/>
              <a:defRPr b="1" i="0" sz="8800">
                <a:latin typeface="Arial Narrow"/>
                <a:ea typeface="Arial Narrow"/>
                <a:cs typeface="Arial Narrow"/>
                <a:sym typeface="Arial Narrow"/>
              </a:defRPr>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dk1"/>
              </a:buClr>
              <a:buSzPts val="1800"/>
              <a:buChar char="•"/>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94" name="Google Shape;94;p67"/>
          <p:cNvSpPr txBox="1"/>
          <p:nvPr>
            <p:ph idx="2" type="body"/>
          </p:nvPr>
        </p:nvSpPr>
        <p:spPr>
          <a:xfrm>
            <a:off x="13510272" y="1428750"/>
            <a:ext cx="9171710" cy="2943225"/>
          </a:xfrm>
          <a:prstGeom prst="rect">
            <a:avLst/>
          </a:prstGeom>
          <a:noFill/>
          <a:ln>
            <a:noFill/>
          </a:ln>
        </p:spPr>
        <p:txBody>
          <a:bodyPr anchorCtr="0" anchor="t" bIns="91425" lIns="182875" spcFirstLastPara="1" rIns="182875" wrap="square" tIns="91425">
            <a:normAutofit/>
          </a:bodyPr>
          <a:lstStyle>
            <a:lvl1pPr indent="-228600" lvl="0" marL="457200" algn="l">
              <a:lnSpc>
                <a:spcPct val="100000"/>
              </a:lnSpc>
              <a:spcBef>
                <a:spcPts val="2000"/>
              </a:spcBef>
              <a:spcAft>
                <a:spcPts val="0"/>
              </a:spcAft>
              <a:buClr>
                <a:schemeClr val="dk1"/>
              </a:buClr>
              <a:buSzPts val="3200"/>
              <a:buFont typeface="Arial"/>
              <a:buNone/>
              <a:defRPr sz="3200"/>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dk1"/>
              </a:buClr>
              <a:buSzPts val="1800"/>
              <a:buChar char="•"/>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95" name="Google Shape;95;p67"/>
          <p:cNvSpPr txBox="1"/>
          <p:nvPr>
            <p:ph idx="3" type="body"/>
          </p:nvPr>
        </p:nvSpPr>
        <p:spPr>
          <a:xfrm>
            <a:off x="13510272" y="5229225"/>
            <a:ext cx="9171710" cy="2943225"/>
          </a:xfrm>
          <a:prstGeom prst="rect">
            <a:avLst/>
          </a:prstGeom>
          <a:noFill/>
          <a:ln>
            <a:noFill/>
          </a:ln>
        </p:spPr>
        <p:txBody>
          <a:bodyPr anchorCtr="0" anchor="t" bIns="91425" lIns="182875" spcFirstLastPara="1" rIns="182875" wrap="square" tIns="91425">
            <a:normAutofit/>
          </a:bodyPr>
          <a:lstStyle>
            <a:lvl1pPr indent="-228600" lvl="0" marL="457200" algn="l">
              <a:lnSpc>
                <a:spcPct val="100000"/>
              </a:lnSpc>
              <a:spcBef>
                <a:spcPts val="2000"/>
              </a:spcBef>
              <a:spcAft>
                <a:spcPts val="0"/>
              </a:spcAft>
              <a:buClr>
                <a:schemeClr val="dk1"/>
              </a:buClr>
              <a:buSzPts val="3200"/>
              <a:buFont typeface="Arial"/>
              <a:buNone/>
              <a:defRPr sz="3200"/>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dk1"/>
              </a:buClr>
              <a:buSzPts val="1800"/>
              <a:buChar char="•"/>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96" name="Google Shape;96;p67"/>
          <p:cNvSpPr txBox="1"/>
          <p:nvPr>
            <p:ph idx="4" type="body"/>
          </p:nvPr>
        </p:nvSpPr>
        <p:spPr>
          <a:xfrm>
            <a:off x="13510272" y="9029700"/>
            <a:ext cx="9171710" cy="2943225"/>
          </a:xfrm>
          <a:prstGeom prst="rect">
            <a:avLst/>
          </a:prstGeom>
          <a:noFill/>
          <a:ln>
            <a:noFill/>
          </a:ln>
        </p:spPr>
        <p:txBody>
          <a:bodyPr anchorCtr="0" anchor="t" bIns="91425" lIns="182875" spcFirstLastPara="1" rIns="182875" wrap="square" tIns="91425">
            <a:normAutofit/>
          </a:bodyPr>
          <a:lstStyle>
            <a:lvl1pPr indent="-228600" lvl="0" marL="457200" algn="l">
              <a:lnSpc>
                <a:spcPct val="100000"/>
              </a:lnSpc>
              <a:spcBef>
                <a:spcPts val="2000"/>
              </a:spcBef>
              <a:spcAft>
                <a:spcPts val="0"/>
              </a:spcAft>
              <a:buClr>
                <a:schemeClr val="dk1"/>
              </a:buClr>
              <a:buSzPts val="3200"/>
              <a:buFont typeface="Arial"/>
              <a:buNone/>
              <a:defRPr sz="3200"/>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dk1"/>
              </a:buClr>
              <a:buSzPts val="1800"/>
              <a:buChar char="•"/>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97" name="Google Shape;97;p67"/>
          <p:cNvSpPr/>
          <p:nvPr>
            <p:ph idx="5" type="body"/>
          </p:nvPr>
        </p:nvSpPr>
        <p:spPr>
          <a:xfrm>
            <a:off x="11452725" y="1428750"/>
            <a:ext cx="1362456" cy="1362456"/>
          </a:xfrm>
          <a:prstGeom prst="ellipse">
            <a:avLst/>
          </a:prstGeom>
          <a:noFill/>
          <a:ln cap="flat" cmpd="sng" w="9525">
            <a:solidFill>
              <a:schemeClr val="dk1"/>
            </a:solidFill>
            <a:prstDash val="solid"/>
            <a:round/>
            <a:headEnd len="sm" w="sm" type="none"/>
            <a:tailEnd len="sm" w="sm" type="none"/>
          </a:ln>
        </p:spPr>
        <p:txBody>
          <a:bodyPr anchorCtr="0" anchor="ctr" bIns="91425" lIns="182875" spcFirstLastPara="1" rIns="182875" wrap="square" tIns="91425">
            <a:normAutofit/>
          </a:bodyPr>
          <a:lstStyle>
            <a:lvl1pPr indent="-228600" lvl="0" marL="457200" algn="ctr">
              <a:lnSpc>
                <a:spcPct val="100000"/>
              </a:lnSpc>
              <a:spcBef>
                <a:spcPts val="2000"/>
              </a:spcBef>
              <a:spcAft>
                <a:spcPts val="0"/>
              </a:spcAft>
              <a:buClr>
                <a:schemeClr val="dk1"/>
              </a:buClr>
              <a:buSzPts val="5600"/>
              <a:buNone/>
              <a:defRPr b="1" i="0">
                <a:latin typeface="Arial Narrow"/>
                <a:ea typeface="Arial Narrow"/>
                <a:cs typeface="Arial Narrow"/>
                <a:sym typeface="Arial Narrow"/>
              </a:defRPr>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dk1"/>
              </a:buClr>
              <a:buSzPts val="1800"/>
              <a:buChar char="•"/>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98" name="Google Shape;98;p67"/>
          <p:cNvSpPr/>
          <p:nvPr>
            <p:ph idx="6" type="body"/>
          </p:nvPr>
        </p:nvSpPr>
        <p:spPr>
          <a:xfrm>
            <a:off x="11452725" y="4927324"/>
            <a:ext cx="1362456" cy="1362456"/>
          </a:xfrm>
          <a:prstGeom prst="ellipse">
            <a:avLst/>
          </a:prstGeom>
          <a:noFill/>
          <a:ln cap="flat" cmpd="sng" w="9525">
            <a:solidFill>
              <a:schemeClr val="dk1"/>
            </a:solidFill>
            <a:prstDash val="solid"/>
            <a:round/>
            <a:headEnd len="sm" w="sm" type="none"/>
            <a:tailEnd len="sm" w="sm" type="none"/>
          </a:ln>
        </p:spPr>
        <p:txBody>
          <a:bodyPr anchorCtr="0" anchor="ctr" bIns="0" lIns="0" spcFirstLastPara="1" rIns="0" wrap="square" tIns="0">
            <a:normAutofit/>
          </a:bodyPr>
          <a:lstStyle>
            <a:lvl1pPr indent="-228600" lvl="0" marL="457200" algn="ctr">
              <a:lnSpc>
                <a:spcPct val="100000"/>
              </a:lnSpc>
              <a:spcBef>
                <a:spcPts val="2000"/>
              </a:spcBef>
              <a:spcAft>
                <a:spcPts val="0"/>
              </a:spcAft>
              <a:buClr>
                <a:schemeClr val="dk1"/>
              </a:buClr>
              <a:buSzPts val="5600"/>
              <a:buNone/>
              <a:defRPr b="1" i="0">
                <a:latin typeface="Arial Narrow"/>
                <a:ea typeface="Arial Narrow"/>
                <a:cs typeface="Arial Narrow"/>
                <a:sym typeface="Arial Narrow"/>
              </a:defRPr>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dk1"/>
              </a:buClr>
              <a:buSzPts val="1800"/>
              <a:buChar char="•"/>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99" name="Google Shape;99;p67"/>
          <p:cNvSpPr/>
          <p:nvPr>
            <p:ph idx="7" type="body"/>
          </p:nvPr>
        </p:nvSpPr>
        <p:spPr>
          <a:xfrm>
            <a:off x="11452725" y="8917936"/>
            <a:ext cx="1362456" cy="1362456"/>
          </a:xfrm>
          <a:prstGeom prst="ellipse">
            <a:avLst/>
          </a:prstGeom>
          <a:noFill/>
          <a:ln cap="flat" cmpd="sng" w="9525">
            <a:solidFill>
              <a:schemeClr val="dk1"/>
            </a:solidFill>
            <a:prstDash val="solid"/>
            <a:round/>
            <a:headEnd len="sm" w="sm" type="none"/>
            <a:tailEnd len="sm" w="sm" type="none"/>
          </a:ln>
        </p:spPr>
        <p:txBody>
          <a:bodyPr anchorCtr="0" anchor="ctr" bIns="91425" lIns="182875" spcFirstLastPara="1" rIns="182875" wrap="square" tIns="91425">
            <a:normAutofit/>
          </a:bodyPr>
          <a:lstStyle>
            <a:lvl1pPr indent="-228600" lvl="0" marL="457200" algn="ctr">
              <a:lnSpc>
                <a:spcPct val="100000"/>
              </a:lnSpc>
              <a:spcBef>
                <a:spcPts val="2000"/>
              </a:spcBef>
              <a:spcAft>
                <a:spcPts val="0"/>
              </a:spcAft>
              <a:buClr>
                <a:schemeClr val="dk1"/>
              </a:buClr>
              <a:buSzPts val="5600"/>
              <a:buNone/>
              <a:defRPr b="1" i="0">
                <a:latin typeface="Arial Narrow"/>
                <a:ea typeface="Arial Narrow"/>
                <a:cs typeface="Arial Narrow"/>
                <a:sym typeface="Arial Narrow"/>
              </a:defRPr>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dk1"/>
              </a:buClr>
              <a:buSzPts val="1800"/>
              <a:buChar char="•"/>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00" name="Google Shape;100;p67"/>
          <p:cNvSpPr txBox="1"/>
          <p:nvPr/>
        </p:nvSpPr>
        <p:spPr>
          <a:xfrm>
            <a:off x="838308" y="12881113"/>
            <a:ext cx="22710557" cy="40011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en-US" sz="2000">
                <a:solidFill>
                  <a:schemeClr val="dk1"/>
                </a:solidFill>
                <a:latin typeface="Arial"/>
                <a:ea typeface="Arial"/>
                <a:cs typeface="Arial"/>
                <a:sym typeface="Arial"/>
              </a:rPr>
              <a:t>USGBC</a:t>
            </a:r>
            <a:endParaRPr/>
          </a:p>
        </p:txBody>
      </p:sp>
    </p:spTree>
  </p:cSld>
  <p:clrMapOvr>
    <a:masterClrMapping/>
  </p:clrMapOvr>
  <p:extLst>
    <p:ext uri="{DCECCB84-F9BA-43D5-87BE-67443E8EF086}">
      <p15:sldGuideLst>
        <p15:guide id="1" orient="horz" pos="4320">
          <p15:clr>
            <a:srgbClr val="FBAE40"/>
          </p15:clr>
        </p15:guide>
        <p15:guide id="2" pos="768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chemeClr val="dk2"/>
        </a:solidFill>
      </p:bgPr>
    </p:bg>
    <p:spTree>
      <p:nvGrpSpPr>
        <p:cNvPr id="101" name="Shape 101"/>
        <p:cNvGrpSpPr/>
        <p:nvPr/>
      </p:nvGrpSpPr>
      <p:grpSpPr>
        <a:xfrm>
          <a:off x="0" y="0"/>
          <a:ext cx="0" cy="0"/>
          <a:chOff x="0" y="0"/>
          <a:chExt cx="0" cy="0"/>
        </a:xfrm>
      </p:grpSpPr>
      <p:sp>
        <p:nvSpPr>
          <p:cNvPr id="102" name="Google Shape;102;p68"/>
          <p:cNvSpPr txBox="1"/>
          <p:nvPr>
            <p:ph idx="1" type="body"/>
          </p:nvPr>
        </p:nvSpPr>
        <p:spPr>
          <a:xfrm>
            <a:off x="1676619" y="1496290"/>
            <a:ext cx="21033938" cy="9726468"/>
          </a:xfrm>
          <a:prstGeom prst="rect">
            <a:avLst/>
          </a:prstGeom>
          <a:noFill/>
          <a:ln>
            <a:noFill/>
          </a:ln>
        </p:spPr>
        <p:txBody>
          <a:bodyPr anchorCtr="0" anchor="ctr" bIns="91425" lIns="182875" spcFirstLastPara="1" rIns="182875" wrap="square" tIns="91425">
            <a:normAutofit/>
          </a:bodyPr>
          <a:lstStyle>
            <a:lvl1pPr indent="-228600" lvl="0" marL="457200" algn="l">
              <a:lnSpc>
                <a:spcPct val="100000"/>
              </a:lnSpc>
              <a:spcBef>
                <a:spcPts val="2000"/>
              </a:spcBef>
              <a:spcAft>
                <a:spcPts val="0"/>
              </a:spcAft>
              <a:buClr>
                <a:schemeClr val="lt1"/>
              </a:buClr>
              <a:buSzPts val="9600"/>
              <a:buFont typeface="Arial Narrow"/>
              <a:buNone/>
              <a:defRPr b="1" i="0" sz="9600">
                <a:solidFill>
                  <a:schemeClr val="lt1"/>
                </a:solidFill>
                <a:latin typeface="Arial Narrow"/>
                <a:ea typeface="Arial Narrow"/>
                <a:cs typeface="Arial Narrow"/>
                <a:sym typeface="Arial Narrow"/>
              </a:defRPr>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dk1"/>
              </a:buClr>
              <a:buSzPts val="1800"/>
              <a:buChar char="•"/>
              <a:defRPr/>
            </a:lvl4pPr>
            <a:lvl5pPr indent="-342900" lvl="4" marL="2286000" algn="l">
              <a:lnSpc>
                <a:spcPct val="10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03" name="Google Shape;103;p68"/>
          <p:cNvSpPr txBox="1"/>
          <p:nvPr/>
        </p:nvSpPr>
        <p:spPr>
          <a:xfrm>
            <a:off x="838308" y="12881113"/>
            <a:ext cx="22710557" cy="40011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en-US" sz="2000">
                <a:solidFill>
                  <a:schemeClr val="lt1"/>
                </a:solidFill>
                <a:latin typeface="Arial"/>
                <a:ea typeface="Arial"/>
                <a:cs typeface="Arial"/>
                <a:sym typeface="Arial"/>
              </a:rPr>
              <a:t>USGBC</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0" name="Shape 110"/>
        <p:cNvGrpSpPr/>
        <p:nvPr/>
      </p:nvGrpSpPr>
      <p:grpSpPr>
        <a:xfrm>
          <a:off x="0" y="0"/>
          <a:ext cx="0" cy="0"/>
          <a:chOff x="0" y="0"/>
          <a:chExt cx="0" cy="0"/>
        </a:xfrm>
      </p:grpSpPr>
      <p:sp>
        <p:nvSpPr>
          <p:cNvPr id="111" name="Google Shape;111;p41"/>
          <p:cNvSpPr txBox="1"/>
          <p:nvPr>
            <p:ph type="ctrTitle"/>
          </p:nvPr>
        </p:nvSpPr>
        <p:spPr>
          <a:xfrm>
            <a:off x="3048397" y="2244726"/>
            <a:ext cx="18290381" cy="47752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12000"/>
              <a:buFont typeface="Calibri"/>
              <a:buNone/>
              <a:defRPr sz="1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 name="Google Shape;112;p41"/>
          <p:cNvSpPr txBox="1"/>
          <p:nvPr>
            <p:ph idx="1" type="subTitle"/>
          </p:nvPr>
        </p:nvSpPr>
        <p:spPr>
          <a:xfrm>
            <a:off x="3048397" y="7204076"/>
            <a:ext cx="18290381" cy="3311524"/>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2000"/>
              </a:spcBef>
              <a:spcAft>
                <a:spcPts val="0"/>
              </a:spcAft>
              <a:buClr>
                <a:schemeClr val="dk1"/>
              </a:buClr>
              <a:buSzPts val="4800"/>
              <a:buNone/>
              <a:defRPr sz="4800"/>
            </a:lvl1pPr>
            <a:lvl2pPr lvl="1" algn="ctr">
              <a:lnSpc>
                <a:spcPct val="90000"/>
              </a:lnSpc>
              <a:spcBef>
                <a:spcPts val="1000"/>
              </a:spcBef>
              <a:spcAft>
                <a:spcPts val="0"/>
              </a:spcAft>
              <a:buClr>
                <a:schemeClr val="dk1"/>
              </a:buClr>
              <a:buSzPts val="4000"/>
              <a:buNone/>
              <a:defRPr sz="4000"/>
            </a:lvl2pPr>
            <a:lvl3pPr lvl="2" algn="ctr">
              <a:lnSpc>
                <a:spcPct val="90000"/>
              </a:lnSpc>
              <a:spcBef>
                <a:spcPts val="1000"/>
              </a:spcBef>
              <a:spcAft>
                <a:spcPts val="0"/>
              </a:spcAft>
              <a:buClr>
                <a:schemeClr val="dk1"/>
              </a:buClr>
              <a:buSzPts val="3600"/>
              <a:buNone/>
              <a:defRPr sz="3600"/>
            </a:lvl3pPr>
            <a:lvl4pPr lvl="3" algn="ctr">
              <a:lnSpc>
                <a:spcPct val="90000"/>
              </a:lnSpc>
              <a:spcBef>
                <a:spcPts val="1000"/>
              </a:spcBef>
              <a:spcAft>
                <a:spcPts val="0"/>
              </a:spcAft>
              <a:buClr>
                <a:schemeClr val="dk1"/>
              </a:buClr>
              <a:buSzPts val="3200"/>
              <a:buNone/>
              <a:defRPr sz="3200"/>
            </a:lvl4pPr>
            <a:lvl5pPr lvl="4" algn="ctr">
              <a:lnSpc>
                <a:spcPct val="90000"/>
              </a:lnSpc>
              <a:spcBef>
                <a:spcPts val="1000"/>
              </a:spcBef>
              <a:spcAft>
                <a:spcPts val="0"/>
              </a:spcAft>
              <a:buClr>
                <a:schemeClr val="dk1"/>
              </a:buClr>
              <a:buSzPts val="3200"/>
              <a:buNone/>
              <a:defRPr sz="3200"/>
            </a:lvl5pPr>
            <a:lvl6pPr lvl="5" algn="ctr">
              <a:lnSpc>
                <a:spcPct val="90000"/>
              </a:lnSpc>
              <a:spcBef>
                <a:spcPts val="1000"/>
              </a:spcBef>
              <a:spcAft>
                <a:spcPts val="0"/>
              </a:spcAft>
              <a:buClr>
                <a:schemeClr val="dk1"/>
              </a:buClr>
              <a:buSzPts val="3200"/>
              <a:buNone/>
              <a:defRPr sz="3200"/>
            </a:lvl6pPr>
            <a:lvl7pPr lvl="6" algn="ctr">
              <a:lnSpc>
                <a:spcPct val="90000"/>
              </a:lnSpc>
              <a:spcBef>
                <a:spcPts val="1000"/>
              </a:spcBef>
              <a:spcAft>
                <a:spcPts val="0"/>
              </a:spcAft>
              <a:buClr>
                <a:schemeClr val="dk1"/>
              </a:buClr>
              <a:buSzPts val="3200"/>
              <a:buNone/>
              <a:defRPr sz="3200"/>
            </a:lvl7pPr>
            <a:lvl8pPr lvl="7" algn="ctr">
              <a:lnSpc>
                <a:spcPct val="90000"/>
              </a:lnSpc>
              <a:spcBef>
                <a:spcPts val="1000"/>
              </a:spcBef>
              <a:spcAft>
                <a:spcPts val="0"/>
              </a:spcAft>
              <a:buClr>
                <a:schemeClr val="dk1"/>
              </a:buClr>
              <a:buSzPts val="3200"/>
              <a:buNone/>
              <a:defRPr sz="3200"/>
            </a:lvl8pPr>
            <a:lvl9pPr lvl="8" algn="ctr">
              <a:lnSpc>
                <a:spcPct val="90000"/>
              </a:lnSpc>
              <a:spcBef>
                <a:spcPts val="1000"/>
              </a:spcBef>
              <a:spcAft>
                <a:spcPts val="0"/>
              </a:spcAft>
              <a:buClr>
                <a:schemeClr val="dk1"/>
              </a:buClr>
              <a:buSzPts val="3200"/>
              <a:buNone/>
              <a:defRPr sz="3200"/>
            </a:lvl9pPr>
          </a:lstStyle>
          <a:p/>
        </p:txBody>
      </p:sp>
      <p:sp>
        <p:nvSpPr>
          <p:cNvPr id="113" name="Google Shape;113;p41"/>
          <p:cNvSpPr txBox="1"/>
          <p:nvPr>
            <p:ph idx="10" type="dt"/>
          </p:nvPr>
        </p:nvSpPr>
        <p:spPr>
          <a:xfrm>
            <a:off x="1676618" y="12712701"/>
            <a:ext cx="5487114" cy="73025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41"/>
          <p:cNvSpPr txBox="1"/>
          <p:nvPr>
            <p:ph idx="11" type="ftr"/>
          </p:nvPr>
        </p:nvSpPr>
        <p:spPr>
          <a:xfrm>
            <a:off x="8078252" y="12712701"/>
            <a:ext cx="8230672" cy="730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41"/>
          <p:cNvSpPr txBox="1"/>
          <p:nvPr>
            <p:ph idx="12" type="sldNum"/>
          </p:nvPr>
        </p:nvSpPr>
        <p:spPr>
          <a:xfrm>
            <a:off x="17223443" y="12712701"/>
            <a:ext cx="5487114" cy="73025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6" name="Shape 116"/>
        <p:cNvGrpSpPr/>
        <p:nvPr/>
      </p:nvGrpSpPr>
      <p:grpSpPr>
        <a:xfrm>
          <a:off x="0" y="0"/>
          <a:ext cx="0" cy="0"/>
          <a:chOff x="0" y="0"/>
          <a:chExt cx="0" cy="0"/>
        </a:xfrm>
      </p:grpSpPr>
      <p:sp>
        <p:nvSpPr>
          <p:cNvPr id="117" name="Google Shape;117;p53"/>
          <p:cNvSpPr txBox="1"/>
          <p:nvPr>
            <p:ph type="title"/>
          </p:nvPr>
        </p:nvSpPr>
        <p:spPr>
          <a:xfrm>
            <a:off x="1676619" y="730251"/>
            <a:ext cx="21033938" cy="265112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53"/>
          <p:cNvSpPr txBox="1"/>
          <p:nvPr>
            <p:ph idx="10" type="dt"/>
          </p:nvPr>
        </p:nvSpPr>
        <p:spPr>
          <a:xfrm>
            <a:off x="1676618" y="12712701"/>
            <a:ext cx="5487114" cy="73025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53"/>
          <p:cNvSpPr txBox="1"/>
          <p:nvPr>
            <p:ph idx="11" type="ftr"/>
          </p:nvPr>
        </p:nvSpPr>
        <p:spPr>
          <a:xfrm>
            <a:off x="8078252" y="12712701"/>
            <a:ext cx="8230672" cy="730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53"/>
          <p:cNvSpPr txBox="1"/>
          <p:nvPr>
            <p:ph idx="12" type="sldNum"/>
          </p:nvPr>
        </p:nvSpPr>
        <p:spPr>
          <a:xfrm>
            <a:off x="17223443" y="12712701"/>
            <a:ext cx="5487114" cy="73025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21" name="Shape 121"/>
        <p:cNvGrpSpPr/>
        <p:nvPr/>
      </p:nvGrpSpPr>
      <p:grpSpPr>
        <a:xfrm>
          <a:off x="0" y="0"/>
          <a:ext cx="0" cy="0"/>
          <a:chOff x="0" y="0"/>
          <a:chExt cx="0" cy="0"/>
        </a:xfrm>
      </p:grpSpPr>
      <p:sp>
        <p:nvSpPr>
          <p:cNvPr id="122" name="Google Shape;122;p69"/>
          <p:cNvSpPr txBox="1"/>
          <p:nvPr>
            <p:ph type="title"/>
          </p:nvPr>
        </p:nvSpPr>
        <p:spPr>
          <a:xfrm>
            <a:off x="1676619" y="730251"/>
            <a:ext cx="21033938" cy="265112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69"/>
          <p:cNvSpPr txBox="1"/>
          <p:nvPr>
            <p:ph idx="1" type="body"/>
          </p:nvPr>
        </p:nvSpPr>
        <p:spPr>
          <a:xfrm>
            <a:off x="1676619" y="3651250"/>
            <a:ext cx="21033938" cy="870267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2000"/>
              </a:spcBef>
              <a:spcAft>
                <a:spcPts val="0"/>
              </a:spcAft>
              <a:buClr>
                <a:schemeClr val="dk1"/>
              </a:buClr>
              <a:buSzPts val="1800"/>
              <a:buChar char="•"/>
              <a:defRPr/>
            </a:lvl1pPr>
            <a:lvl2pPr indent="-342900" lvl="1" marL="914400" algn="l">
              <a:lnSpc>
                <a:spcPct val="90000"/>
              </a:lnSpc>
              <a:spcBef>
                <a:spcPts val="1000"/>
              </a:spcBef>
              <a:spcAft>
                <a:spcPts val="0"/>
              </a:spcAft>
              <a:buClr>
                <a:schemeClr val="dk1"/>
              </a:buClr>
              <a:buSzPts val="1800"/>
              <a:buChar char="•"/>
              <a:defRPr/>
            </a:lvl2pPr>
            <a:lvl3pPr indent="-342900" lvl="2" marL="1371600" algn="l">
              <a:lnSpc>
                <a:spcPct val="90000"/>
              </a:lnSpc>
              <a:spcBef>
                <a:spcPts val="1000"/>
              </a:spcBef>
              <a:spcAft>
                <a:spcPts val="0"/>
              </a:spcAft>
              <a:buClr>
                <a:schemeClr val="dk1"/>
              </a:buClr>
              <a:buSzPts val="1800"/>
              <a:buChar char="•"/>
              <a:defRPr/>
            </a:lvl3pPr>
            <a:lvl4pPr indent="-342900" lvl="3" marL="1828800" algn="l">
              <a:lnSpc>
                <a:spcPct val="90000"/>
              </a:lnSpc>
              <a:spcBef>
                <a:spcPts val="1000"/>
              </a:spcBef>
              <a:spcAft>
                <a:spcPts val="0"/>
              </a:spcAft>
              <a:buClr>
                <a:schemeClr val="dk1"/>
              </a:buClr>
              <a:buSzPts val="1800"/>
              <a:buChar char="•"/>
              <a:defRPr/>
            </a:lvl4pPr>
            <a:lvl5pPr indent="-342900" lvl="4" marL="2286000" algn="l">
              <a:lnSpc>
                <a:spcPct val="9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24" name="Google Shape;124;p69"/>
          <p:cNvSpPr txBox="1"/>
          <p:nvPr>
            <p:ph idx="10" type="dt"/>
          </p:nvPr>
        </p:nvSpPr>
        <p:spPr>
          <a:xfrm>
            <a:off x="1676618" y="12712701"/>
            <a:ext cx="5487114" cy="73025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69"/>
          <p:cNvSpPr txBox="1"/>
          <p:nvPr>
            <p:ph idx="11" type="ftr"/>
          </p:nvPr>
        </p:nvSpPr>
        <p:spPr>
          <a:xfrm>
            <a:off x="8078252" y="12712701"/>
            <a:ext cx="8230672" cy="730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69"/>
          <p:cNvSpPr txBox="1"/>
          <p:nvPr>
            <p:ph idx="12" type="sldNum"/>
          </p:nvPr>
        </p:nvSpPr>
        <p:spPr>
          <a:xfrm>
            <a:off x="17223443" y="12712701"/>
            <a:ext cx="5487114" cy="73025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7" name="Shape 127"/>
        <p:cNvGrpSpPr/>
        <p:nvPr/>
      </p:nvGrpSpPr>
      <p:grpSpPr>
        <a:xfrm>
          <a:off x="0" y="0"/>
          <a:ext cx="0" cy="0"/>
          <a:chOff x="0" y="0"/>
          <a:chExt cx="0" cy="0"/>
        </a:xfrm>
      </p:grpSpPr>
      <p:sp>
        <p:nvSpPr>
          <p:cNvPr id="128" name="Google Shape;128;p70"/>
          <p:cNvSpPr txBox="1"/>
          <p:nvPr>
            <p:ph type="title"/>
          </p:nvPr>
        </p:nvSpPr>
        <p:spPr>
          <a:xfrm>
            <a:off x="1663917" y="3419477"/>
            <a:ext cx="21033938" cy="570547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2000"/>
              <a:buFont typeface="Calibri"/>
              <a:buNone/>
              <a:defRPr sz="1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9" name="Google Shape;129;p70"/>
          <p:cNvSpPr txBox="1"/>
          <p:nvPr>
            <p:ph idx="1" type="body"/>
          </p:nvPr>
        </p:nvSpPr>
        <p:spPr>
          <a:xfrm>
            <a:off x="1663917" y="9178927"/>
            <a:ext cx="21033938" cy="3000374"/>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2000"/>
              </a:spcBef>
              <a:spcAft>
                <a:spcPts val="0"/>
              </a:spcAft>
              <a:buClr>
                <a:srgbClr val="888888"/>
              </a:buClr>
              <a:buSzPts val="4800"/>
              <a:buNone/>
              <a:defRPr sz="4800">
                <a:solidFill>
                  <a:srgbClr val="888888"/>
                </a:solidFill>
              </a:defRPr>
            </a:lvl1pPr>
            <a:lvl2pPr indent="-228600" lvl="1" marL="914400" algn="l">
              <a:lnSpc>
                <a:spcPct val="90000"/>
              </a:lnSpc>
              <a:spcBef>
                <a:spcPts val="1000"/>
              </a:spcBef>
              <a:spcAft>
                <a:spcPts val="0"/>
              </a:spcAft>
              <a:buClr>
                <a:srgbClr val="888888"/>
              </a:buClr>
              <a:buSzPts val="4000"/>
              <a:buNone/>
              <a:defRPr sz="4000">
                <a:solidFill>
                  <a:srgbClr val="888888"/>
                </a:solidFill>
              </a:defRPr>
            </a:lvl2pPr>
            <a:lvl3pPr indent="-228600" lvl="2" marL="1371600" algn="l">
              <a:lnSpc>
                <a:spcPct val="90000"/>
              </a:lnSpc>
              <a:spcBef>
                <a:spcPts val="1000"/>
              </a:spcBef>
              <a:spcAft>
                <a:spcPts val="0"/>
              </a:spcAft>
              <a:buClr>
                <a:srgbClr val="888888"/>
              </a:buClr>
              <a:buSzPts val="3600"/>
              <a:buNone/>
              <a:defRPr sz="3600">
                <a:solidFill>
                  <a:srgbClr val="888888"/>
                </a:solidFill>
              </a:defRPr>
            </a:lvl3pPr>
            <a:lvl4pPr indent="-228600" lvl="3" marL="1828800" algn="l">
              <a:lnSpc>
                <a:spcPct val="90000"/>
              </a:lnSpc>
              <a:spcBef>
                <a:spcPts val="1000"/>
              </a:spcBef>
              <a:spcAft>
                <a:spcPts val="0"/>
              </a:spcAft>
              <a:buClr>
                <a:srgbClr val="888888"/>
              </a:buClr>
              <a:buSzPts val="3200"/>
              <a:buNone/>
              <a:defRPr sz="3200">
                <a:solidFill>
                  <a:srgbClr val="888888"/>
                </a:solidFill>
              </a:defRPr>
            </a:lvl4pPr>
            <a:lvl5pPr indent="-228600" lvl="4" marL="2286000" algn="l">
              <a:lnSpc>
                <a:spcPct val="90000"/>
              </a:lnSpc>
              <a:spcBef>
                <a:spcPts val="1000"/>
              </a:spcBef>
              <a:spcAft>
                <a:spcPts val="0"/>
              </a:spcAft>
              <a:buClr>
                <a:srgbClr val="888888"/>
              </a:buClr>
              <a:buSzPts val="3200"/>
              <a:buNone/>
              <a:defRPr sz="3200">
                <a:solidFill>
                  <a:srgbClr val="888888"/>
                </a:solidFill>
              </a:defRPr>
            </a:lvl5pPr>
            <a:lvl6pPr indent="-228600" lvl="5" marL="2743200" algn="l">
              <a:lnSpc>
                <a:spcPct val="90000"/>
              </a:lnSpc>
              <a:spcBef>
                <a:spcPts val="1000"/>
              </a:spcBef>
              <a:spcAft>
                <a:spcPts val="0"/>
              </a:spcAft>
              <a:buClr>
                <a:srgbClr val="888888"/>
              </a:buClr>
              <a:buSzPts val="3200"/>
              <a:buNone/>
              <a:defRPr sz="3200">
                <a:solidFill>
                  <a:srgbClr val="888888"/>
                </a:solidFill>
              </a:defRPr>
            </a:lvl6pPr>
            <a:lvl7pPr indent="-228600" lvl="6" marL="3200400" algn="l">
              <a:lnSpc>
                <a:spcPct val="90000"/>
              </a:lnSpc>
              <a:spcBef>
                <a:spcPts val="1000"/>
              </a:spcBef>
              <a:spcAft>
                <a:spcPts val="0"/>
              </a:spcAft>
              <a:buClr>
                <a:srgbClr val="888888"/>
              </a:buClr>
              <a:buSzPts val="3200"/>
              <a:buNone/>
              <a:defRPr sz="3200">
                <a:solidFill>
                  <a:srgbClr val="888888"/>
                </a:solidFill>
              </a:defRPr>
            </a:lvl7pPr>
            <a:lvl8pPr indent="-228600" lvl="7" marL="3657600" algn="l">
              <a:lnSpc>
                <a:spcPct val="90000"/>
              </a:lnSpc>
              <a:spcBef>
                <a:spcPts val="1000"/>
              </a:spcBef>
              <a:spcAft>
                <a:spcPts val="0"/>
              </a:spcAft>
              <a:buClr>
                <a:srgbClr val="888888"/>
              </a:buClr>
              <a:buSzPts val="3200"/>
              <a:buNone/>
              <a:defRPr sz="3200">
                <a:solidFill>
                  <a:srgbClr val="888888"/>
                </a:solidFill>
              </a:defRPr>
            </a:lvl8pPr>
            <a:lvl9pPr indent="-228600" lvl="8" marL="4114800" algn="l">
              <a:lnSpc>
                <a:spcPct val="90000"/>
              </a:lnSpc>
              <a:spcBef>
                <a:spcPts val="1000"/>
              </a:spcBef>
              <a:spcAft>
                <a:spcPts val="0"/>
              </a:spcAft>
              <a:buClr>
                <a:srgbClr val="888888"/>
              </a:buClr>
              <a:buSzPts val="3200"/>
              <a:buNone/>
              <a:defRPr sz="3200">
                <a:solidFill>
                  <a:srgbClr val="888888"/>
                </a:solidFill>
              </a:defRPr>
            </a:lvl9pPr>
          </a:lstStyle>
          <a:p/>
        </p:txBody>
      </p:sp>
      <p:sp>
        <p:nvSpPr>
          <p:cNvPr id="130" name="Google Shape;130;p70"/>
          <p:cNvSpPr txBox="1"/>
          <p:nvPr>
            <p:ph idx="10" type="dt"/>
          </p:nvPr>
        </p:nvSpPr>
        <p:spPr>
          <a:xfrm>
            <a:off x="1676618" y="12712701"/>
            <a:ext cx="5487114" cy="73025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70"/>
          <p:cNvSpPr txBox="1"/>
          <p:nvPr>
            <p:ph idx="11" type="ftr"/>
          </p:nvPr>
        </p:nvSpPr>
        <p:spPr>
          <a:xfrm>
            <a:off x="8078252" y="12712701"/>
            <a:ext cx="8230672" cy="730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70"/>
          <p:cNvSpPr txBox="1"/>
          <p:nvPr>
            <p:ph idx="12" type="sldNum"/>
          </p:nvPr>
        </p:nvSpPr>
        <p:spPr>
          <a:xfrm>
            <a:off x="17223443" y="12712701"/>
            <a:ext cx="5487114" cy="73025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33" name="Shape 133"/>
        <p:cNvGrpSpPr/>
        <p:nvPr/>
      </p:nvGrpSpPr>
      <p:grpSpPr>
        <a:xfrm>
          <a:off x="0" y="0"/>
          <a:ext cx="0" cy="0"/>
          <a:chOff x="0" y="0"/>
          <a:chExt cx="0" cy="0"/>
        </a:xfrm>
      </p:grpSpPr>
      <p:sp>
        <p:nvSpPr>
          <p:cNvPr id="134" name="Google Shape;134;p71"/>
          <p:cNvSpPr txBox="1"/>
          <p:nvPr>
            <p:ph type="title"/>
          </p:nvPr>
        </p:nvSpPr>
        <p:spPr>
          <a:xfrm>
            <a:off x="1676619" y="730251"/>
            <a:ext cx="21033938" cy="265112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 name="Google Shape;135;p71"/>
          <p:cNvSpPr txBox="1"/>
          <p:nvPr>
            <p:ph idx="1" type="body"/>
          </p:nvPr>
        </p:nvSpPr>
        <p:spPr>
          <a:xfrm>
            <a:off x="1676618" y="3651250"/>
            <a:ext cx="10364549" cy="870267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2000"/>
              </a:spcBef>
              <a:spcAft>
                <a:spcPts val="0"/>
              </a:spcAft>
              <a:buClr>
                <a:schemeClr val="dk1"/>
              </a:buClr>
              <a:buSzPts val="1800"/>
              <a:buChar char="•"/>
              <a:defRPr/>
            </a:lvl1pPr>
            <a:lvl2pPr indent="-342900" lvl="1" marL="914400" algn="l">
              <a:lnSpc>
                <a:spcPct val="90000"/>
              </a:lnSpc>
              <a:spcBef>
                <a:spcPts val="1000"/>
              </a:spcBef>
              <a:spcAft>
                <a:spcPts val="0"/>
              </a:spcAft>
              <a:buClr>
                <a:schemeClr val="dk1"/>
              </a:buClr>
              <a:buSzPts val="1800"/>
              <a:buChar char="•"/>
              <a:defRPr/>
            </a:lvl2pPr>
            <a:lvl3pPr indent="-342900" lvl="2" marL="1371600" algn="l">
              <a:lnSpc>
                <a:spcPct val="90000"/>
              </a:lnSpc>
              <a:spcBef>
                <a:spcPts val="1000"/>
              </a:spcBef>
              <a:spcAft>
                <a:spcPts val="0"/>
              </a:spcAft>
              <a:buClr>
                <a:schemeClr val="dk1"/>
              </a:buClr>
              <a:buSzPts val="1800"/>
              <a:buChar char="•"/>
              <a:defRPr/>
            </a:lvl3pPr>
            <a:lvl4pPr indent="-342900" lvl="3" marL="1828800" algn="l">
              <a:lnSpc>
                <a:spcPct val="90000"/>
              </a:lnSpc>
              <a:spcBef>
                <a:spcPts val="1000"/>
              </a:spcBef>
              <a:spcAft>
                <a:spcPts val="0"/>
              </a:spcAft>
              <a:buClr>
                <a:schemeClr val="dk1"/>
              </a:buClr>
              <a:buSzPts val="1800"/>
              <a:buChar char="•"/>
              <a:defRPr/>
            </a:lvl4pPr>
            <a:lvl5pPr indent="-342900" lvl="4" marL="2286000" algn="l">
              <a:lnSpc>
                <a:spcPct val="9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36" name="Google Shape;136;p71"/>
          <p:cNvSpPr txBox="1"/>
          <p:nvPr>
            <p:ph idx="2" type="body"/>
          </p:nvPr>
        </p:nvSpPr>
        <p:spPr>
          <a:xfrm>
            <a:off x="12346008" y="3651250"/>
            <a:ext cx="10364549" cy="870267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2000"/>
              </a:spcBef>
              <a:spcAft>
                <a:spcPts val="0"/>
              </a:spcAft>
              <a:buClr>
                <a:schemeClr val="dk1"/>
              </a:buClr>
              <a:buSzPts val="1800"/>
              <a:buChar char="•"/>
              <a:defRPr/>
            </a:lvl1pPr>
            <a:lvl2pPr indent="-342900" lvl="1" marL="914400" algn="l">
              <a:lnSpc>
                <a:spcPct val="90000"/>
              </a:lnSpc>
              <a:spcBef>
                <a:spcPts val="1000"/>
              </a:spcBef>
              <a:spcAft>
                <a:spcPts val="0"/>
              </a:spcAft>
              <a:buClr>
                <a:schemeClr val="dk1"/>
              </a:buClr>
              <a:buSzPts val="1800"/>
              <a:buChar char="•"/>
              <a:defRPr/>
            </a:lvl2pPr>
            <a:lvl3pPr indent="-342900" lvl="2" marL="1371600" algn="l">
              <a:lnSpc>
                <a:spcPct val="90000"/>
              </a:lnSpc>
              <a:spcBef>
                <a:spcPts val="1000"/>
              </a:spcBef>
              <a:spcAft>
                <a:spcPts val="0"/>
              </a:spcAft>
              <a:buClr>
                <a:schemeClr val="dk1"/>
              </a:buClr>
              <a:buSzPts val="1800"/>
              <a:buChar char="•"/>
              <a:defRPr/>
            </a:lvl3pPr>
            <a:lvl4pPr indent="-342900" lvl="3" marL="1828800" algn="l">
              <a:lnSpc>
                <a:spcPct val="90000"/>
              </a:lnSpc>
              <a:spcBef>
                <a:spcPts val="1000"/>
              </a:spcBef>
              <a:spcAft>
                <a:spcPts val="0"/>
              </a:spcAft>
              <a:buClr>
                <a:schemeClr val="dk1"/>
              </a:buClr>
              <a:buSzPts val="1800"/>
              <a:buChar char="•"/>
              <a:defRPr/>
            </a:lvl4pPr>
            <a:lvl5pPr indent="-342900" lvl="4" marL="2286000" algn="l">
              <a:lnSpc>
                <a:spcPct val="9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37" name="Google Shape;137;p71"/>
          <p:cNvSpPr txBox="1"/>
          <p:nvPr>
            <p:ph idx="10" type="dt"/>
          </p:nvPr>
        </p:nvSpPr>
        <p:spPr>
          <a:xfrm>
            <a:off x="1676618" y="12712701"/>
            <a:ext cx="5487114" cy="73025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71"/>
          <p:cNvSpPr txBox="1"/>
          <p:nvPr>
            <p:ph idx="11" type="ftr"/>
          </p:nvPr>
        </p:nvSpPr>
        <p:spPr>
          <a:xfrm>
            <a:off x="8078252" y="12712701"/>
            <a:ext cx="8230672" cy="730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71"/>
          <p:cNvSpPr txBox="1"/>
          <p:nvPr>
            <p:ph idx="12" type="sldNum"/>
          </p:nvPr>
        </p:nvSpPr>
        <p:spPr>
          <a:xfrm>
            <a:off x="17223443" y="12712701"/>
            <a:ext cx="5487114" cy="73025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40" name="Shape 140"/>
        <p:cNvGrpSpPr/>
        <p:nvPr/>
      </p:nvGrpSpPr>
      <p:grpSpPr>
        <a:xfrm>
          <a:off x="0" y="0"/>
          <a:ext cx="0" cy="0"/>
          <a:chOff x="0" y="0"/>
          <a:chExt cx="0" cy="0"/>
        </a:xfrm>
      </p:grpSpPr>
      <p:sp>
        <p:nvSpPr>
          <p:cNvPr id="141" name="Google Shape;141;p72"/>
          <p:cNvSpPr txBox="1"/>
          <p:nvPr>
            <p:ph type="title"/>
          </p:nvPr>
        </p:nvSpPr>
        <p:spPr>
          <a:xfrm>
            <a:off x="1679795" y="730251"/>
            <a:ext cx="21033938" cy="265112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2" name="Google Shape;142;p72"/>
          <p:cNvSpPr txBox="1"/>
          <p:nvPr>
            <p:ph idx="1" type="body"/>
          </p:nvPr>
        </p:nvSpPr>
        <p:spPr>
          <a:xfrm>
            <a:off x="1679796" y="3362326"/>
            <a:ext cx="10316917" cy="164782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2000"/>
              </a:spcBef>
              <a:spcAft>
                <a:spcPts val="0"/>
              </a:spcAft>
              <a:buClr>
                <a:schemeClr val="dk1"/>
              </a:buClr>
              <a:buSzPts val="4800"/>
              <a:buNone/>
              <a:defRPr b="1" sz="4800"/>
            </a:lvl1pPr>
            <a:lvl2pPr indent="-228600" lvl="1" marL="914400" algn="l">
              <a:lnSpc>
                <a:spcPct val="90000"/>
              </a:lnSpc>
              <a:spcBef>
                <a:spcPts val="1000"/>
              </a:spcBef>
              <a:spcAft>
                <a:spcPts val="0"/>
              </a:spcAft>
              <a:buClr>
                <a:schemeClr val="dk1"/>
              </a:buClr>
              <a:buSzPts val="4000"/>
              <a:buNone/>
              <a:defRPr b="1" sz="4000"/>
            </a:lvl2pPr>
            <a:lvl3pPr indent="-228600" lvl="2" marL="1371600" algn="l">
              <a:lnSpc>
                <a:spcPct val="90000"/>
              </a:lnSpc>
              <a:spcBef>
                <a:spcPts val="1000"/>
              </a:spcBef>
              <a:spcAft>
                <a:spcPts val="0"/>
              </a:spcAft>
              <a:buClr>
                <a:schemeClr val="dk1"/>
              </a:buClr>
              <a:buSzPts val="3600"/>
              <a:buNone/>
              <a:defRPr b="1" sz="3600"/>
            </a:lvl3pPr>
            <a:lvl4pPr indent="-228600" lvl="3" marL="1828800" algn="l">
              <a:lnSpc>
                <a:spcPct val="90000"/>
              </a:lnSpc>
              <a:spcBef>
                <a:spcPts val="1000"/>
              </a:spcBef>
              <a:spcAft>
                <a:spcPts val="0"/>
              </a:spcAft>
              <a:buClr>
                <a:schemeClr val="dk1"/>
              </a:buClr>
              <a:buSzPts val="3200"/>
              <a:buNone/>
              <a:defRPr b="1" sz="3200"/>
            </a:lvl4pPr>
            <a:lvl5pPr indent="-228600" lvl="4" marL="2286000" algn="l">
              <a:lnSpc>
                <a:spcPct val="90000"/>
              </a:lnSpc>
              <a:spcBef>
                <a:spcPts val="1000"/>
              </a:spcBef>
              <a:spcAft>
                <a:spcPts val="0"/>
              </a:spcAft>
              <a:buClr>
                <a:schemeClr val="dk1"/>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143" name="Google Shape;143;p72"/>
          <p:cNvSpPr txBox="1"/>
          <p:nvPr>
            <p:ph idx="2" type="body"/>
          </p:nvPr>
        </p:nvSpPr>
        <p:spPr>
          <a:xfrm>
            <a:off x="1679796" y="5010150"/>
            <a:ext cx="10316917" cy="736917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2000"/>
              </a:spcBef>
              <a:spcAft>
                <a:spcPts val="0"/>
              </a:spcAft>
              <a:buClr>
                <a:schemeClr val="dk1"/>
              </a:buClr>
              <a:buSzPts val="1800"/>
              <a:buChar char="•"/>
              <a:defRPr/>
            </a:lvl1pPr>
            <a:lvl2pPr indent="-342900" lvl="1" marL="914400" algn="l">
              <a:lnSpc>
                <a:spcPct val="90000"/>
              </a:lnSpc>
              <a:spcBef>
                <a:spcPts val="1000"/>
              </a:spcBef>
              <a:spcAft>
                <a:spcPts val="0"/>
              </a:spcAft>
              <a:buClr>
                <a:schemeClr val="dk1"/>
              </a:buClr>
              <a:buSzPts val="1800"/>
              <a:buChar char="•"/>
              <a:defRPr/>
            </a:lvl2pPr>
            <a:lvl3pPr indent="-342900" lvl="2" marL="1371600" algn="l">
              <a:lnSpc>
                <a:spcPct val="90000"/>
              </a:lnSpc>
              <a:spcBef>
                <a:spcPts val="1000"/>
              </a:spcBef>
              <a:spcAft>
                <a:spcPts val="0"/>
              </a:spcAft>
              <a:buClr>
                <a:schemeClr val="dk1"/>
              </a:buClr>
              <a:buSzPts val="1800"/>
              <a:buChar char="•"/>
              <a:defRPr/>
            </a:lvl3pPr>
            <a:lvl4pPr indent="-342900" lvl="3" marL="1828800" algn="l">
              <a:lnSpc>
                <a:spcPct val="90000"/>
              </a:lnSpc>
              <a:spcBef>
                <a:spcPts val="1000"/>
              </a:spcBef>
              <a:spcAft>
                <a:spcPts val="0"/>
              </a:spcAft>
              <a:buClr>
                <a:schemeClr val="dk1"/>
              </a:buClr>
              <a:buSzPts val="1800"/>
              <a:buChar char="•"/>
              <a:defRPr/>
            </a:lvl4pPr>
            <a:lvl5pPr indent="-342900" lvl="4" marL="2286000" algn="l">
              <a:lnSpc>
                <a:spcPct val="9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44" name="Google Shape;144;p72"/>
          <p:cNvSpPr txBox="1"/>
          <p:nvPr>
            <p:ph idx="3" type="body"/>
          </p:nvPr>
        </p:nvSpPr>
        <p:spPr>
          <a:xfrm>
            <a:off x="12346007" y="3362326"/>
            <a:ext cx="10367726" cy="164782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2000"/>
              </a:spcBef>
              <a:spcAft>
                <a:spcPts val="0"/>
              </a:spcAft>
              <a:buClr>
                <a:schemeClr val="dk1"/>
              </a:buClr>
              <a:buSzPts val="4800"/>
              <a:buNone/>
              <a:defRPr b="1" sz="4800"/>
            </a:lvl1pPr>
            <a:lvl2pPr indent="-228600" lvl="1" marL="914400" algn="l">
              <a:lnSpc>
                <a:spcPct val="90000"/>
              </a:lnSpc>
              <a:spcBef>
                <a:spcPts val="1000"/>
              </a:spcBef>
              <a:spcAft>
                <a:spcPts val="0"/>
              </a:spcAft>
              <a:buClr>
                <a:schemeClr val="dk1"/>
              </a:buClr>
              <a:buSzPts val="4000"/>
              <a:buNone/>
              <a:defRPr b="1" sz="4000"/>
            </a:lvl2pPr>
            <a:lvl3pPr indent="-228600" lvl="2" marL="1371600" algn="l">
              <a:lnSpc>
                <a:spcPct val="90000"/>
              </a:lnSpc>
              <a:spcBef>
                <a:spcPts val="1000"/>
              </a:spcBef>
              <a:spcAft>
                <a:spcPts val="0"/>
              </a:spcAft>
              <a:buClr>
                <a:schemeClr val="dk1"/>
              </a:buClr>
              <a:buSzPts val="3600"/>
              <a:buNone/>
              <a:defRPr b="1" sz="3600"/>
            </a:lvl3pPr>
            <a:lvl4pPr indent="-228600" lvl="3" marL="1828800" algn="l">
              <a:lnSpc>
                <a:spcPct val="90000"/>
              </a:lnSpc>
              <a:spcBef>
                <a:spcPts val="1000"/>
              </a:spcBef>
              <a:spcAft>
                <a:spcPts val="0"/>
              </a:spcAft>
              <a:buClr>
                <a:schemeClr val="dk1"/>
              </a:buClr>
              <a:buSzPts val="3200"/>
              <a:buNone/>
              <a:defRPr b="1" sz="3200"/>
            </a:lvl4pPr>
            <a:lvl5pPr indent="-228600" lvl="4" marL="2286000" algn="l">
              <a:lnSpc>
                <a:spcPct val="90000"/>
              </a:lnSpc>
              <a:spcBef>
                <a:spcPts val="1000"/>
              </a:spcBef>
              <a:spcAft>
                <a:spcPts val="0"/>
              </a:spcAft>
              <a:buClr>
                <a:schemeClr val="dk1"/>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145" name="Google Shape;145;p72"/>
          <p:cNvSpPr txBox="1"/>
          <p:nvPr>
            <p:ph idx="4" type="body"/>
          </p:nvPr>
        </p:nvSpPr>
        <p:spPr>
          <a:xfrm>
            <a:off x="12346007" y="5010150"/>
            <a:ext cx="10367726" cy="736917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2000"/>
              </a:spcBef>
              <a:spcAft>
                <a:spcPts val="0"/>
              </a:spcAft>
              <a:buClr>
                <a:schemeClr val="dk1"/>
              </a:buClr>
              <a:buSzPts val="1800"/>
              <a:buChar char="•"/>
              <a:defRPr/>
            </a:lvl1pPr>
            <a:lvl2pPr indent="-342900" lvl="1" marL="914400" algn="l">
              <a:lnSpc>
                <a:spcPct val="90000"/>
              </a:lnSpc>
              <a:spcBef>
                <a:spcPts val="1000"/>
              </a:spcBef>
              <a:spcAft>
                <a:spcPts val="0"/>
              </a:spcAft>
              <a:buClr>
                <a:schemeClr val="dk1"/>
              </a:buClr>
              <a:buSzPts val="1800"/>
              <a:buChar char="•"/>
              <a:defRPr/>
            </a:lvl2pPr>
            <a:lvl3pPr indent="-342900" lvl="2" marL="1371600" algn="l">
              <a:lnSpc>
                <a:spcPct val="90000"/>
              </a:lnSpc>
              <a:spcBef>
                <a:spcPts val="1000"/>
              </a:spcBef>
              <a:spcAft>
                <a:spcPts val="0"/>
              </a:spcAft>
              <a:buClr>
                <a:schemeClr val="dk1"/>
              </a:buClr>
              <a:buSzPts val="1800"/>
              <a:buChar char="•"/>
              <a:defRPr/>
            </a:lvl3pPr>
            <a:lvl4pPr indent="-342900" lvl="3" marL="1828800" algn="l">
              <a:lnSpc>
                <a:spcPct val="90000"/>
              </a:lnSpc>
              <a:spcBef>
                <a:spcPts val="1000"/>
              </a:spcBef>
              <a:spcAft>
                <a:spcPts val="0"/>
              </a:spcAft>
              <a:buClr>
                <a:schemeClr val="dk1"/>
              </a:buClr>
              <a:buSzPts val="1800"/>
              <a:buChar char="•"/>
              <a:defRPr/>
            </a:lvl4pPr>
            <a:lvl5pPr indent="-342900" lvl="4" marL="2286000" algn="l">
              <a:lnSpc>
                <a:spcPct val="9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46" name="Google Shape;146;p72"/>
          <p:cNvSpPr txBox="1"/>
          <p:nvPr>
            <p:ph idx="10" type="dt"/>
          </p:nvPr>
        </p:nvSpPr>
        <p:spPr>
          <a:xfrm>
            <a:off x="1676618" y="12712701"/>
            <a:ext cx="5487114" cy="73025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72"/>
          <p:cNvSpPr txBox="1"/>
          <p:nvPr>
            <p:ph idx="11" type="ftr"/>
          </p:nvPr>
        </p:nvSpPr>
        <p:spPr>
          <a:xfrm>
            <a:off x="8078252" y="12712701"/>
            <a:ext cx="8230672" cy="730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 name="Google Shape;148;p72"/>
          <p:cNvSpPr txBox="1"/>
          <p:nvPr>
            <p:ph idx="12" type="sldNum"/>
          </p:nvPr>
        </p:nvSpPr>
        <p:spPr>
          <a:xfrm>
            <a:off x="17223443" y="12712701"/>
            <a:ext cx="5487114" cy="73025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9" name="Shape 149"/>
        <p:cNvGrpSpPr/>
        <p:nvPr/>
      </p:nvGrpSpPr>
      <p:grpSpPr>
        <a:xfrm>
          <a:off x="0" y="0"/>
          <a:ext cx="0" cy="0"/>
          <a:chOff x="0" y="0"/>
          <a:chExt cx="0" cy="0"/>
        </a:xfrm>
      </p:grpSpPr>
      <p:sp>
        <p:nvSpPr>
          <p:cNvPr id="150" name="Google Shape;150;p73"/>
          <p:cNvSpPr txBox="1"/>
          <p:nvPr>
            <p:ph idx="10" type="dt"/>
          </p:nvPr>
        </p:nvSpPr>
        <p:spPr>
          <a:xfrm>
            <a:off x="1676618" y="12712701"/>
            <a:ext cx="5487114" cy="73025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 name="Google Shape;151;p73"/>
          <p:cNvSpPr txBox="1"/>
          <p:nvPr>
            <p:ph idx="11" type="ftr"/>
          </p:nvPr>
        </p:nvSpPr>
        <p:spPr>
          <a:xfrm>
            <a:off x="8078252" y="12712701"/>
            <a:ext cx="8230672" cy="730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p73"/>
          <p:cNvSpPr txBox="1"/>
          <p:nvPr>
            <p:ph idx="12" type="sldNum"/>
          </p:nvPr>
        </p:nvSpPr>
        <p:spPr>
          <a:xfrm>
            <a:off x="17223443" y="12712701"/>
            <a:ext cx="5487114" cy="73025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53" name="Shape 153"/>
        <p:cNvGrpSpPr/>
        <p:nvPr/>
      </p:nvGrpSpPr>
      <p:grpSpPr>
        <a:xfrm>
          <a:off x="0" y="0"/>
          <a:ext cx="0" cy="0"/>
          <a:chOff x="0" y="0"/>
          <a:chExt cx="0" cy="0"/>
        </a:xfrm>
      </p:grpSpPr>
      <p:sp>
        <p:nvSpPr>
          <p:cNvPr id="154" name="Google Shape;154;p74"/>
          <p:cNvSpPr txBox="1"/>
          <p:nvPr>
            <p:ph type="title"/>
          </p:nvPr>
        </p:nvSpPr>
        <p:spPr>
          <a:xfrm>
            <a:off x="1679796" y="914400"/>
            <a:ext cx="7865498" cy="32004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400"/>
              <a:buFont typeface="Calibri"/>
              <a:buNone/>
              <a:defRPr sz="6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5" name="Google Shape;155;p74"/>
          <p:cNvSpPr txBox="1"/>
          <p:nvPr>
            <p:ph idx="1" type="body"/>
          </p:nvPr>
        </p:nvSpPr>
        <p:spPr>
          <a:xfrm>
            <a:off x="10367726" y="1974851"/>
            <a:ext cx="12346007" cy="9747250"/>
          </a:xfrm>
          <a:prstGeom prst="rect">
            <a:avLst/>
          </a:prstGeom>
          <a:noFill/>
          <a:ln>
            <a:noFill/>
          </a:ln>
        </p:spPr>
        <p:txBody>
          <a:bodyPr anchorCtr="0" anchor="t" bIns="45700" lIns="91425" spcFirstLastPara="1" rIns="91425" wrap="square" tIns="45700">
            <a:normAutofit/>
          </a:bodyPr>
          <a:lstStyle>
            <a:lvl1pPr indent="-635000" lvl="0" marL="457200" algn="l">
              <a:lnSpc>
                <a:spcPct val="90000"/>
              </a:lnSpc>
              <a:spcBef>
                <a:spcPts val="2000"/>
              </a:spcBef>
              <a:spcAft>
                <a:spcPts val="0"/>
              </a:spcAft>
              <a:buClr>
                <a:schemeClr val="dk1"/>
              </a:buClr>
              <a:buSzPts val="6400"/>
              <a:buChar char="•"/>
              <a:defRPr sz="6400"/>
            </a:lvl1pPr>
            <a:lvl2pPr indent="-584200" lvl="1" marL="914400" algn="l">
              <a:lnSpc>
                <a:spcPct val="90000"/>
              </a:lnSpc>
              <a:spcBef>
                <a:spcPts val="1000"/>
              </a:spcBef>
              <a:spcAft>
                <a:spcPts val="0"/>
              </a:spcAft>
              <a:buClr>
                <a:schemeClr val="dk1"/>
              </a:buClr>
              <a:buSzPts val="5600"/>
              <a:buChar char="•"/>
              <a:defRPr sz="5600"/>
            </a:lvl2pPr>
            <a:lvl3pPr indent="-533400" lvl="2" marL="1371600" algn="l">
              <a:lnSpc>
                <a:spcPct val="90000"/>
              </a:lnSpc>
              <a:spcBef>
                <a:spcPts val="1000"/>
              </a:spcBef>
              <a:spcAft>
                <a:spcPts val="0"/>
              </a:spcAft>
              <a:buClr>
                <a:schemeClr val="dk1"/>
              </a:buClr>
              <a:buSzPts val="4800"/>
              <a:buChar char="•"/>
              <a:defRPr sz="4800"/>
            </a:lvl3pPr>
            <a:lvl4pPr indent="-482600" lvl="3" marL="1828800" algn="l">
              <a:lnSpc>
                <a:spcPct val="90000"/>
              </a:lnSpc>
              <a:spcBef>
                <a:spcPts val="1000"/>
              </a:spcBef>
              <a:spcAft>
                <a:spcPts val="0"/>
              </a:spcAft>
              <a:buClr>
                <a:schemeClr val="dk1"/>
              </a:buClr>
              <a:buSzPts val="4000"/>
              <a:buChar char="•"/>
              <a:defRPr sz="4000"/>
            </a:lvl4pPr>
            <a:lvl5pPr indent="-482600" lvl="4" marL="2286000" algn="l">
              <a:lnSpc>
                <a:spcPct val="90000"/>
              </a:lnSpc>
              <a:spcBef>
                <a:spcPts val="1000"/>
              </a:spcBef>
              <a:spcAft>
                <a:spcPts val="0"/>
              </a:spcAft>
              <a:buClr>
                <a:schemeClr val="dk1"/>
              </a:buClr>
              <a:buSzPts val="4000"/>
              <a:buChar char="•"/>
              <a:defRPr sz="4000"/>
            </a:lvl5pPr>
            <a:lvl6pPr indent="-482600" lvl="5" marL="2743200" algn="l">
              <a:lnSpc>
                <a:spcPct val="90000"/>
              </a:lnSpc>
              <a:spcBef>
                <a:spcPts val="1000"/>
              </a:spcBef>
              <a:spcAft>
                <a:spcPts val="0"/>
              </a:spcAft>
              <a:buClr>
                <a:schemeClr val="dk1"/>
              </a:buClr>
              <a:buSzPts val="4000"/>
              <a:buChar char="•"/>
              <a:defRPr sz="4000"/>
            </a:lvl6pPr>
            <a:lvl7pPr indent="-482600" lvl="6" marL="3200400" algn="l">
              <a:lnSpc>
                <a:spcPct val="90000"/>
              </a:lnSpc>
              <a:spcBef>
                <a:spcPts val="1000"/>
              </a:spcBef>
              <a:spcAft>
                <a:spcPts val="0"/>
              </a:spcAft>
              <a:buClr>
                <a:schemeClr val="dk1"/>
              </a:buClr>
              <a:buSzPts val="4000"/>
              <a:buChar char="•"/>
              <a:defRPr sz="4000"/>
            </a:lvl7pPr>
            <a:lvl8pPr indent="-482600" lvl="7" marL="3657600" algn="l">
              <a:lnSpc>
                <a:spcPct val="90000"/>
              </a:lnSpc>
              <a:spcBef>
                <a:spcPts val="1000"/>
              </a:spcBef>
              <a:spcAft>
                <a:spcPts val="0"/>
              </a:spcAft>
              <a:buClr>
                <a:schemeClr val="dk1"/>
              </a:buClr>
              <a:buSzPts val="4000"/>
              <a:buChar char="•"/>
              <a:defRPr sz="4000"/>
            </a:lvl8pPr>
            <a:lvl9pPr indent="-482600" lvl="8" marL="4114800" algn="l">
              <a:lnSpc>
                <a:spcPct val="90000"/>
              </a:lnSpc>
              <a:spcBef>
                <a:spcPts val="1000"/>
              </a:spcBef>
              <a:spcAft>
                <a:spcPts val="0"/>
              </a:spcAft>
              <a:buClr>
                <a:schemeClr val="dk1"/>
              </a:buClr>
              <a:buSzPts val="4000"/>
              <a:buChar char="•"/>
              <a:defRPr sz="4000"/>
            </a:lvl9pPr>
          </a:lstStyle>
          <a:p/>
        </p:txBody>
      </p:sp>
      <p:sp>
        <p:nvSpPr>
          <p:cNvPr id="156" name="Google Shape;156;p74"/>
          <p:cNvSpPr txBox="1"/>
          <p:nvPr>
            <p:ph idx="2" type="body"/>
          </p:nvPr>
        </p:nvSpPr>
        <p:spPr>
          <a:xfrm>
            <a:off x="1679796" y="4114800"/>
            <a:ext cx="7865498" cy="7623176"/>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2000"/>
              </a:spcBef>
              <a:spcAft>
                <a:spcPts val="0"/>
              </a:spcAft>
              <a:buClr>
                <a:schemeClr val="dk1"/>
              </a:buClr>
              <a:buSzPts val="3200"/>
              <a:buNone/>
              <a:defRPr sz="3200"/>
            </a:lvl1pPr>
            <a:lvl2pPr indent="-228600" lvl="1" marL="914400" algn="l">
              <a:lnSpc>
                <a:spcPct val="90000"/>
              </a:lnSpc>
              <a:spcBef>
                <a:spcPts val="1000"/>
              </a:spcBef>
              <a:spcAft>
                <a:spcPts val="0"/>
              </a:spcAft>
              <a:buClr>
                <a:schemeClr val="dk1"/>
              </a:buClr>
              <a:buSzPts val="2800"/>
              <a:buNone/>
              <a:defRPr sz="2800"/>
            </a:lvl2pPr>
            <a:lvl3pPr indent="-228600" lvl="2" marL="1371600" algn="l">
              <a:lnSpc>
                <a:spcPct val="90000"/>
              </a:lnSpc>
              <a:spcBef>
                <a:spcPts val="1000"/>
              </a:spcBef>
              <a:spcAft>
                <a:spcPts val="0"/>
              </a:spcAft>
              <a:buClr>
                <a:schemeClr val="dk1"/>
              </a:buClr>
              <a:buSzPts val="2400"/>
              <a:buNone/>
              <a:defRPr sz="2400"/>
            </a:lvl3pPr>
            <a:lvl4pPr indent="-228600" lvl="3" marL="1828800" algn="l">
              <a:lnSpc>
                <a:spcPct val="90000"/>
              </a:lnSpc>
              <a:spcBef>
                <a:spcPts val="1000"/>
              </a:spcBef>
              <a:spcAft>
                <a:spcPts val="0"/>
              </a:spcAft>
              <a:buClr>
                <a:schemeClr val="dk1"/>
              </a:buClr>
              <a:buSzPts val="2000"/>
              <a:buNone/>
              <a:defRPr sz="2000"/>
            </a:lvl4pPr>
            <a:lvl5pPr indent="-228600" lvl="4" marL="2286000" algn="l">
              <a:lnSpc>
                <a:spcPct val="90000"/>
              </a:lnSpc>
              <a:spcBef>
                <a:spcPts val="1000"/>
              </a:spcBef>
              <a:spcAft>
                <a:spcPts val="0"/>
              </a:spcAft>
              <a:buClr>
                <a:schemeClr val="dk1"/>
              </a:buClr>
              <a:buSzPts val="2000"/>
              <a:buNone/>
              <a:defRPr sz="2000"/>
            </a:lvl5pPr>
            <a:lvl6pPr indent="-228600" lvl="5" marL="2743200" algn="l">
              <a:lnSpc>
                <a:spcPct val="90000"/>
              </a:lnSpc>
              <a:spcBef>
                <a:spcPts val="1000"/>
              </a:spcBef>
              <a:spcAft>
                <a:spcPts val="0"/>
              </a:spcAft>
              <a:buClr>
                <a:schemeClr val="dk1"/>
              </a:buClr>
              <a:buSzPts val="2000"/>
              <a:buNone/>
              <a:defRPr sz="2000"/>
            </a:lvl6pPr>
            <a:lvl7pPr indent="-228600" lvl="6" marL="3200400" algn="l">
              <a:lnSpc>
                <a:spcPct val="90000"/>
              </a:lnSpc>
              <a:spcBef>
                <a:spcPts val="1000"/>
              </a:spcBef>
              <a:spcAft>
                <a:spcPts val="0"/>
              </a:spcAft>
              <a:buClr>
                <a:schemeClr val="dk1"/>
              </a:buClr>
              <a:buSzPts val="2000"/>
              <a:buNone/>
              <a:defRPr sz="2000"/>
            </a:lvl7pPr>
            <a:lvl8pPr indent="-228600" lvl="7" marL="3657600" algn="l">
              <a:lnSpc>
                <a:spcPct val="90000"/>
              </a:lnSpc>
              <a:spcBef>
                <a:spcPts val="1000"/>
              </a:spcBef>
              <a:spcAft>
                <a:spcPts val="0"/>
              </a:spcAft>
              <a:buClr>
                <a:schemeClr val="dk1"/>
              </a:buClr>
              <a:buSzPts val="2000"/>
              <a:buNone/>
              <a:defRPr sz="2000"/>
            </a:lvl8pPr>
            <a:lvl9pPr indent="-228600" lvl="8" marL="4114800" algn="l">
              <a:lnSpc>
                <a:spcPct val="90000"/>
              </a:lnSpc>
              <a:spcBef>
                <a:spcPts val="1000"/>
              </a:spcBef>
              <a:spcAft>
                <a:spcPts val="0"/>
              </a:spcAft>
              <a:buClr>
                <a:schemeClr val="dk1"/>
              </a:buClr>
              <a:buSzPts val="2000"/>
              <a:buNone/>
              <a:defRPr sz="2000"/>
            </a:lvl9pPr>
          </a:lstStyle>
          <a:p/>
        </p:txBody>
      </p:sp>
      <p:sp>
        <p:nvSpPr>
          <p:cNvPr id="157" name="Google Shape;157;p74"/>
          <p:cNvSpPr txBox="1"/>
          <p:nvPr>
            <p:ph idx="10" type="dt"/>
          </p:nvPr>
        </p:nvSpPr>
        <p:spPr>
          <a:xfrm>
            <a:off x="1676618" y="12712701"/>
            <a:ext cx="5487114" cy="73025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8" name="Google Shape;158;p74"/>
          <p:cNvSpPr txBox="1"/>
          <p:nvPr>
            <p:ph idx="11" type="ftr"/>
          </p:nvPr>
        </p:nvSpPr>
        <p:spPr>
          <a:xfrm>
            <a:off x="8078252" y="12712701"/>
            <a:ext cx="8230672" cy="730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 name="Google Shape;159;p74"/>
          <p:cNvSpPr txBox="1"/>
          <p:nvPr>
            <p:ph idx="12" type="sldNum"/>
          </p:nvPr>
        </p:nvSpPr>
        <p:spPr>
          <a:xfrm>
            <a:off x="17223443" y="12712701"/>
            <a:ext cx="5487114" cy="73025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60" name="Shape 160"/>
        <p:cNvGrpSpPr/>
        <p:nvPr/>
      </p:nvGrpSpPr>
      <p:grpSpPr>
        <a:xfrm>
          <a:off x="0" y="0"/>
          <a:ext cx="0" cy="0"/>
          <a:chOff x="0" y="0"/>
          <a:chExt cx="0" cy="0"/>
        </a:xfrm>
      </p:grpSpPr>
      <p:sp>
        <p:nvSpPr>
          <p:cNvPr id="161" name="Google Shape;161;p75"/>
          <p:cNvSpPr txBox="1"/>
          <p:nvPr>
            <p:ph type="title"/>
          </p:nvPr>
        </p:nvSpPr>
        <p:spPr>
          <a:xfrm>
            <a:off x="1679796" y="914400"/>
            <a:ext cx="7865498" cy="32004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400"/>
              <a:buFont typeface="Calibri"/>
              <a:buNone/>
              <a:defRPr sz="6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2" name="Google Shape;162;p75"/>
          <p:cNvSpPr/>
          <p:nvPr>
            <p:ph idx="2" type="pic"/>
          </p:nvPr>
        </p:nvSpPr>
        <p:spPr>
          <a:xfrm>
            <a:off x="10367726" y="1974851"/>
            <a:ext cx="12346007" cy="9747250"/>
          </a:xfrm>
          <a:prstGeom prst="rect">
            <a:avLst/>
          </a:prstGeom>
          <a:noFill/>
          <a:ln>
            <a:noFill/>
          </a:ln>
        </p:spPr>
      </p:sp>
      <p:sp>
        <p:nvSpPr>
          <p:cNvPr id="163" name="Google Shape;163;p75"/>
          <p:cNvSpPr txBox="1"/>
          <p:nvPr>
            <p:ph idx="1" type="body"/>
          </p:nvPr>
        </p:nvSpPr>
        <p:spPr>
          <a:xfrm>
            <a:off x="1679796" y="4114800"/>
            <a:ext cx="7865498" cy="7623176"/>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2000"/>
              </a:spcBef>
              <a:spcAft>
                <a:spcPts val="0"/>
              </a:spcAft>
              <a:buClr>
                <a:schemeClr val="dk1"/>
              </a:buClr>
              <a:buSzPts val="3200"/>
              <a:buNone/>
              <a:defRPr sz="3200"/>
            </a:lvl1pPr>
            <a:lvl2pPr indent="-228600" lvl="1" marL="914400" algn="l">
              <a:lnSpc>
                <a:spcPct val="90000"/>
              </a:lnSpc>
              <a:spcBef>
                <a:spcPts val="1000"/>
              </a:spcBef>
              <a:spcAft>
                <a:spcPts val="0"/>
              </a:spcAft>
              <a:buClr>
                <a:schemeClr val="dk1"/>
              </a:buClr>
              <a:buSzPts val="2800"/>
              <a:buNone/>
              <a:defRPr sz="2800"/>
            </a:lvl2pPr>
            <a:lvl3pPr indent="-228600" lvl="2" marL="1371600" algn="l">
              <a:lnSpc>
                <a:spcPct val="90000"/>
              </a:lnSpc>
              <a:spcBef>
                <a:spcPts val="1000"/>
              </a:spcBef>
              <a:spcAft>
                <a:spcPts val="0"/>
              </a:spcAft>
              <a:buClr>
                <a:schemeClr val="dk1"/>
              </a:buClr>
              <a:buSzPts val="2400"/>
              <a:buNone/>
              <a:defRPr sz="2400"/>
            </a:lvl3pPr>
            <a:lvl4pPr indent="-228600" lvl="3" marL="1828800" algn="l">
              <a:lnSpc>
                <a:spcPct val="90000"/>
              </a:lnSpc>
              <a:spcBef>
                <a:spcPts val="1000"/>
              </a:spcBef>
              <a:spcAft>
                <a:spcPts val="0"/>
              </a:spcAft>
              <a:buClr>
                <a:schemeClr val="dk1"/>
              </a:buClr>
              <a:buSzPts val="2000"/>
              <a:buNone/>
              <a:defRPr sz="2000"/>
            </a:lvl4pPr>
            <a:lvl5pPr indent="-228600" lvl="4" marL="2286000" algn="l">
              <a:lnSpc>
                <a:spcPct val="90000"/>
              </a:lnSpc>
              <a:spcBef>
                <a:spcPts val="1000"/>
              </a:spcBef>
              <a:spcAft>
                <a:spcPts val="0"/>
              </a:spcAft>
              <a:buClr>
                <a:schemeClr val="dk1"/>
              </a:buClr>
              <a:buSzPts val="2000"/>
              <a:buNone/>
              <a:defRPr sz="2000"/>
            </a:lvl5pPr>
            <a:lvl6pPr indent="-228600" lvl="5" marL="2743200" algn="l">
              <a:lnSpc>
                <a:spcPct val="90000"/>
              </a:lnSpc>
              <a:spcBef>
                <a:spcPts val="1000"/>
              </a:spcBef>
              <a:spcAft>
                <a:spcPts val="0"/>
              </a:spcAft>
              <a:buClr>
                <a:schemeClr val="dk1"/>
              </a:buClr>
              <a:buSzPts val="2000"/>
              <a:buNone/>
              <a:defRPr sz="2000"/>
            </a:lvl6pPr>
            <a:lvl7pPr indent="-228600" lvl="6" marL="3200400" algn="l">
              <a:lnSpc>
                <a:spcPct val="90000"/>
              </a:lnSpc>
              <a:spcBef>
                <a:spcPts val="1000"/>
              </a:spcBef>
              <a:spcAft>
                <a:spcPts val="0"/>
              </a:spcAft>
              <a:buClr>
                <a:schemeClr val="dk1"/>
              </a:buClr>
              <a:buSzPts val="2000"/>
              <a:buNone/>
              <a:defRPr sz="2000"/>
            </a:lvl7pPr>
            <a:lvl8pPr indent="-228600" lvl="7" marL="3657600" algn="l">
              <a:lnSpc>
                <a:spcPct val="90000"/>
              </a:lnSpc>
              <a:spcBef>
                <a:spcPts val="1000"/>
              </a:spcBef>
              <a:spcAft>
                <a:spcPts val="0"/>
              </a:spcAft>
              <a:buClr>
                <a:schemeClr val="dk1"/>
              </a:buClr>
              <a:buSzPts val="2000"/>
              <a:buNone/>
              <a:defRPr sz="2000"/>
            </a:lvl8pPr>
            <a:lvl9pPr indent="-228600" lvl="8" marL="4114800" algn="l">
              <a:lnSpc>
                <a:spcPct val="90000"/>
              </a:lnSpc>
              <a:spcBef>
                <a:spcPts val="1000"/>
              </a:spcBef>
              <a:spcAft>
                <a:spcPts val="0"/>
              </a:spcAft>
              <a:buClr>
                <a:schemeClr val="dk1"/>
              </a:buClr>
              <a:buSzPts val="2000"/>
              <a:buNone/>
              <a:defRPr sz="2000"/>
            </a:lvl9pPr>
          </a:lstStyle>
          <a:p/>
        </p:txBody>
      </p:sp>
      <p:sp>
        <p:nvSpPr>
          <p:cNvPr id="164" name="Google Shape;164;p75"/>
          <p:cNvSpPr txBox="1"/>
          <p:nvPr>
            <p:ph idx="10" type="dt"/>
          </p:nvPr>
        </p:nvSpPr>
        <p:spPr>
          <a:xfrm>
            <a:off x="1676618" y="12712701"/>
            <a:ext cx="5487114" cy="73025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5" name="Google Shape;165;p75"/>
          <p:cNvSpPr txBox="1"/>
          <p:nvPr>
            <p:ph idx="11" type="ftr"/>
          </p:nvPr>
        </p:nvSpPr>
        <p:spPr>
          <a:xfrm>
            <a:off x="8078252" y="12712701"/>
            <a:ext cx="8230672" cy="730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6" name="Google Shape;166;p75"/>
          <p:cNvSpPr txBox="1"/>
          <p:nvPr>
            <p:ph idx="12" type="sldNum"/>
          </p:nvPr>
        </p:nvSpPr>
        <p:spPr>
          <a:xfrm>
            <a:off x="17223443" y="12712701"/>
            <a:ext cx="5487114" cy="73025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67" name="Shape 167"/>
        <p:cNvGrpSpPr/>
        <p:nvPr/>
      </p:nvGrpSpPr>
      <p:grpSpPr>
        <a:xfrm>
          <a:off x="0" y="0"/>
          <a:ext cx="0" cy="0"/>
          <a:chOff x="0" y="0"/>
          <a:chExt cx="0" cy="0"/>
        </a:xfrm>
      </p:grpSpPr>
      <p:sp>
        <p:nvSpPr>
          <p:cNvPr id="168" name="Google Shape;168;p76"/>
          <p:cNvSpPr txBox="1"/>
          <p:nvPr>
            <p:ph type="title"/>
          </p:nvPr>
        </p:nvSpPr>
        <p:spPr>
          <a:xfrm>
            <a:off x="1676619" y="730251"/>
            <a:ext cx="21033938" cy="265112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9" name="Google Shape;169;p76"/>
          <p:cNvSpPr txBox="1"/>
          <p:nvPr>
            <p:ph idx="1" type="body"/>
          </p:nvPr>
        </p:nvSpPr>
        <p:spPr>
          <a:xfrm rot="5400000">
            <a:off x="7842250" y="-2514381"/>
            <a:ext cx="8702676" cy="210339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2000"/>
              </a:spcBef>
              <a:spcAft>
                <a:spcPts val="0"/>
              </a:spcAft>
              <a:buClr>
                <a:schemeClr val="dk1"/>
              </a:buClr>
              <a:buSzPts val="1800"/>
              <a:buChar char="•"/>
              <a:defRPr/>
            </a:lvl1pPr>
            <a:lvl2pPr indent="-342900" lvl="1" marL="914400" algn="l">
              <a:lnSpc>
                <a:spcPct val="90000"/>
              </a:lnSpc>
              <a:spcBef>
                <a:spcPts val="1000"/>
              </a:spcBef>
              <a:spcAft>
                <a:spcPts val="0"/>
              </a:spcAft>
              <a:buClr>
                <a:schemeClr val="dk1"/>
              </a:buClr>
              <a:buSzPts val="1800"/>
              <a:buChar char="•"/>
              <a:defRPr/>
            </a:lvl2pPr>
            <a:lvl3pPr indent="-342900" lvl="2" marL="1371600" algn="l">
              <a:lnSpc>
                <a:spcPct val="90000"/>
              </a:lnSpc>
              <a:spcBef>
                <a:spcPts val="1000"/>
              </a:spcBef>
              <a:spcAft>
                <a:spcPts val="0"/>
              </a:spcAft>
              <a:buClr>
                <a:schemeClr val="dk1"/>
              </a:buClr>
              <a:buSzPts val="1800"/>
              <a:buChar char="•"/>
              <a:defRPr/>
            </a:lvl3pPr>
            <a:lvl4pPr indent="-342900" lvl="3" marL="1828800" algn="l">
              <a:lnSpc>
                <a:spcPct val="90000"/>
              </a:lnSpc>
              <a:spcBef>
                <a:spcPts val="1000"/>
              </a:spcBef>
              <a:spcAft>
                <a:spcPts val="0"/>
              </a:spcAft>
              <a:buClr>
                <a:schemeClr val="dk1"/>
              </a:buClr>
              <a:buSzPts val="1800"/>
              <a:buChar char="•"/>
              <a:defRPr/>
            </a:lvl4pPr>
            <a:lvl5pPr indent="-342900" lvl="4" marL="2286000" algn="l">
              <a:lnSpc>
                <a:spcPct val="9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70" name="Google Shape;170;p76"/>
          <p:cNvSpPr txBox="1"/>
          <p:nvPr>
            <p:ph idx="10" type="dt"/>
          </p:nvPr>
        </p:nvSpPr>
        <p:spPr>
          <a:xfrm>
            <a:off x="1676618" y="12712701"/>
            <a:ext cx="5487114" cy="73025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1" name="Google Shape;171;p76"/>
          <p:cNvSpPr txBox="1"/>
          <p:nvPr>
            <p:ph idx="11" type="ftr"/>
          </p:nvPr>
        </p:nvSpPr>
        <p:spPr>
          <a:xfrm>
            <a:off x="8078252" y="12712701"/>
            <a:ext cx="8230672" cy="730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2" name="Google Shape;172;p76"/>
          <p:cNvSpPr txBox="1"/>
          <p:nvPr>
            <p:ph idx="12" type="sldNum"/>
          </p:nvPr>
        </p:nvSpPr>
        <p:spPr>
          <a:xfrm>
            <a:off x="17223443" y="12712701"/>
            <a:ext cx="5487114" cy="73025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73" name="Shape 173"/>
        <p:cNvGrpSpPr/>
        <p:nvPr/>
      </p:nvGrpSpPr>
      <p:grpSpPr>
        <a:xfrm>
          <a:off x="0" y="0"/>
          <a:ext cx="0" cy="0"/>
          <a:chOff x="0" y="0"/>
          <a:chExt cx="0" cy="0"/>
        </a:xfrm>
      </p:grpSpPr>
      <p:sp>
        <p:nvSpPr>
          <p:cNvPr id="174" name="Google Shape;174;p77"/>
          <p:cNvSpPr txBox="1"/>
          <p:nvPr>
            <p:ph type="title"/>
          </p:nvPr>
        </p:nvSpPr>
        <p:spPr>
          <a:xfrm rot="5400000">
            <a:off x="14269477" y="3912845"/>
            <a:ext cx="11623676" cy="525848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5" name="Google Shape;175;p77"/>
          <p:cNvSpPr txBox="1"/>
          <p:nvPr>
            <p:ph idx="1" type="body"/>
          </p:nvPr>
        </p:nvSpPr>
        <p:spPr>
          <a:xfrm rot="5400000">
            <a:off x="3600087" y="-1193219"/>
            <a:ext cx="11623676" cy="1547061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2000"/>
              </a:spcBef>
              <a:spcAft>
                <a:spcPts val="0"/>
              </a:spcAft>
              <a:buClr>
                <a:schemeClr val="dk1"/>
              </a:buClr>
              <a:buSzPts val="1800"/>
              <a:buChar char="•"/>
              <a:defRPr/>
            </a:lvl1pPr>
            <a:lvl2pPr indent="-342900" lvl="1" marL="914400" algn="l">
              <a:lnSpc>
                <a:spcPct val="90000"/>
              </a:lnSpc>
              <a:spcBef>
                <a:spcPts val="1000"/>
              </a:spcBef>
              <a:spcAft>
                <a:spcPts val="0"/>
              </a:spcAft>
              <a:buClr>
                <a:schemeClr val="dk1"/>
              </a:buClr>
              <a:buSzPts val="1800"/>
              <a:buChar char="•"/>
              <a:defRPr/>
            </a:lvl2pPr>
            <a:lvl3pPr indent="-342900" lvl="2" marL="1371600" algn="l">
              <a:lnSpc>
                <a:spcPct val="90000"/>
              </a:lnSpc>
              <a:spcBef>
                <a:spcPts val="1000"/>
              </a:spcBef>
              <a:spcAft>
                <a:spcPts val="0"/>
              </a:spcAft>
              <a:buClr>
                <a:schemeClr val="dk1"/>
              </a:buClr>
              <a:buSzPts val="1800"/>
              <a:buChar char="•"/>
              <a:defRPr/>
            </a:lvl3pPr>
            <a:lvl4pPr indent="-342900" lvl="3" marL="1828800" algn="l">
              <a:lnSpc>
                <a:spcPct val="90000"/>
              </a:lnSpc>
              <a:spcBef>
                <a:spcPts val="1000"/>
              </a:spcBef>
              <a:spcAft>
                <a:spcPts val="0"/>
              </a:spcAft>
              <a:buClr>
                <a:schemeClr val="dk1"/>
              </a:buClr>
              <a:buSzPts val="1800"/>
              <a:buChar char="•"/>
              <a:defRPr/>
            </a:lvl4pPr>
            <a:lvl5pPr indent="-342900" lvl="4" marL="2286000" algn="l">
              <a:lnSpc>
                <a:spcPct val="9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76" name="Google Shape;176;p77"/>
          <p:cNvSpPr txBox="1"/>
          <p:nvPr>
            <p:ph idx="10" type="dt"/>
          </p:nvPr>
        </p:nvSpPr>
        <p:spPr>
          <a:xfrm>
            <a:off x="1676618" y="12712701"/>
            <a:ext cx="5487114" cy="73025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7" name="Google Shape;177;p77"/>
          <p:cNvSpPr txBox="1"/>
          <p:nvPr>
            <p:ph idx="11" type="ftr"/>
          </p:nvPr>
        </p:nvSpPr>
        <p:spPr>
          <a:xfrm>
            <a:off x="8078252" y="12712701"/>
            <a:ext cx="8230672" cy="730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8" name="Google Shape;178;p77"/>
          <p:cNvSpPr txBox="1"/>
          <p:nvPr>
            <p:ph idx="12" type="sldNum"/>
          </p:nvPr>
        </p:nvSpPr>
        <p:spPr>
          <a:xfrm>
            <a:off x="17223443" y="12712701"/>
            <a:ext cx="5487114" cy="73025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185" name="Shape 185"/>
        <p:cNvGrpSpPr/>
        <p:nvPr/>
      </p:nvGrpSpPr>
      <p:grpSpPr>
        <a:xfrm>
          <a:off x="0" y="0"/>
          <a:ext cx="0" cy="0"/>
          <a:chOff x="0" y="0"/>
          <a:chExt cx="0" cy="0"/>
        </a:xfrm>
      </p:grpSpPr>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Layout">
  <p:cSld name="Blank Layout">
    <p:spTree>
      <p:nvGrpSpPr>
        <p:cNvPr id="186" name="Shape 186"/>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type="blank">
  <p:cSld name="BLANK">
    <p:spTree>
      <p:nvGrpSpPr>
        <p:cNvPr id="187" name="Shape 187"/>
        <p:cNvGrpSpPr/>
        <p:nvPr/>
      </p:nvGrpSpPr>
      <p:grpSpPr>
        <a:xfrm>
          <a:off x="0" y="0"/>
          <a:ext cx="0" cy="0"/>
          <a:chOff x="0" y="0"/>
          <a:chExt cx="0" cy="0"/>
        </a:xfrm>
      </p:grpSpPr>
      <p:sp>
        <p:nvSpPr>
          <p:cNvPr id="188" name="Google Shape;188;p51"/>
          <p:cNvSpPr txBox="1"/>
          <p:nvPr>
            <p:ph idx="10" type="dt"/>
          </p:nvPr>
        </p:nvSpPr>
        <p:spPr>
          <a:xfrm>
            <a:off x="1676618" y="12712703"/>
            <a:ext cx="5487114" cy="730250"/>
          </a:xfrm>
          <a:prstGeom prst="rect">
            <a:avLst/>
          </a:prstGeom>
          <a:noFill/>
          <a:ln>
            <a:noFill/>
          </a:ln>
        </p:spPr>
        <p:txBody>
          <a:bodyPr anchorCtr="0" anchor="ctr" bIns="91425" lIns="182875" spcFirstLastPara="1" rIns="18287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9" name="Google Shape;189;p51"/>
          <p:cNvSpPr txBox="1"/>
          <p:nvPr>
            <p:ph idx="11" type="ftr"/>
          </p:nvPr>
        </p:nvSpPr>
        <p:spPr>
          <a:xfrm>
            <a:off x="8078252" y="12712703"/>
            <a:ext cx="8230672" cy="730250"/>
          </a:xfrm>
          <a:prstGeom prst="rect">
            <a:avLst/>
          </a:prstGeom>
          <a:noFill/>
          <a:ln>
            <a:noFill/>
          </a:ln>
        </p:spPr>
        <p:txBody>
          <a:bodyPr anchorCtr="0" anchor="ctr" bIns="91425" lIns="182875" spcFirstLastPara="1" rIns="182875" wrap="square" tIns="9142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0" name="Google Shape;190;p51"/>
          <p:cNvSpPr txBox="1"/>
          <p:nvPr>
            <p:ph idx="12" type="sldNum"/>
          </p:nvPr>
        </p:nvSpPr>
        <p:spPr>
          <a:xfrm>
            <a:off x="17223443" y="12712703"/>
            <a:ext cx="5487114" cy="730250"/>
          </a:xfrm>
          <a:prstGeom prst="rect">
            <a:avLst/>
          </a:prstGeom>
          <a:noFill/>
          <a:ln>
            <a:noFill/>
          </a:ln>
        </p:spPr>
        <p:txBody>
          <a:bodyPr anchorCtr="0" anchor="ctr" bIns="91425" lIns="182875" spcFirstLastPara="1" rIns="182875" wrap="square" tIns="9142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91" name="Shape 191"/>
        <p:cNvGrpSpPr/>
        <p:nvPr/>
      </p:nvGrpSpPr>
      <p:grpSpPr>
        <a:xfrm>
          <a:off x="0" y="0"/>
          <a:ext cx="0" cy="0"/>
          <a:chOff x="0" y="0"/>
          <a:chExt cx="0" cy="0"/>
        </a:xfrm>
      </p:grpSpPr>
      <p:sp>
        <p:nvSpPr>
          <p:cNvPr id="192" name="Google Shape;192;p52"/>
          <p:cNvSpPr txBox="1"/>
          <p:nvPr>
            <p:ph type="title"/>
          </p:nvPr>
        </p:nvSpPr>
        <p:spPr>
          <a:xfrm>
            <a:off x="1676619" y="730253"/>
            <a:ext cx="21033938" cy="2651126"/>
          </a:xfrm>
          <a:prstGeom prst="rect">
            <a:avLst/>
          </a:prstGeom>
          <a:noFill/>
          <a:ln>
            <a:noFill/>
          </a:ln>
        </p:spPr>
        <p:txBody>
          <a:bodyPr anchorCtr="0" anchor="ctr" bIns="91425" lIns="182875" spcFirstLastPara="1" rIns="182875" wrap="square" tIns="91425">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3" name="Google Shape;193;p52"/>
          <p:cNvSpPr txBox="1"/>
          <p:nvPr>
            <p:ph idx="10" type="dt"/>
          </p:nvPr>
        </p:nvSpPr>
        <p:spPr>
          <a:xfrm>
            <a:off x="1676618" y="12712703"/>
            <a:ext cx="5487114" cy="730250"/>
          </a:xfrm>
          <a:prstGeom prst="rect">
            <a:avLst/>
          </a:prstGeom>
          <a:noFill/>
          <a:ln>
            <a:noFill/>
          </a:ln>
        </p:spPr>
        <p:txBody>
          <a:bodyPr anchorCtr="0" anchor="ctr" bIns="91425" lIns="182875" spcFirstLastPara="1" rIns="18287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4" name="Google Shape;194;p52"/>
          <p:cNvSpPr txBox="1"/>
          <p:nvPr>
            <p:ph idx="11" type="ftr"/>
          </p:nvPr>
        </p:nvSpPr>
        <p:spPr>
          <a:xfrm>
            <a:off x="8078252" y="12712703"/>
            <a:ext cx="8230672" cy="730250"/>
          </a:xfrm>
          <a:prstGeom prst="rect">
            <a:avLst/>
          </a:prstGeom>
          <a:noFill/>
          <a:ln>
            <a:noFill/>
          </a:ln>
        </p:spPr>
        <p:txBody>
          <a:bodyPr anchorCtr="0" anchor="ctr" bIns="91425" lIns="182875" spcFirstLastPara="1" rIns="182875" wrap="square" tIns="9142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5" name="Google Shape;195;p52"/>
          <p:cNvSpPr txBox="1"/>
          <p:nvPr>
            <p:ph idx="12" type="sldNum"/>
          </p:nvPr>
        </p:nvSpPr>
        <p:spPr>
          <a:xfrm>
            <a:off x="17223443" y="12712703"/>
            <a:ext cx="5487114" cy="730250"/>
          </a:xfrm>
          <a:prstGeom prst="rect">
            <a:avLst/>
          </a:prstGeom>
          <a:noFill/>
          <a:ln>
            <a:noFill/>
          </a:ln>
        </p:spPr>
        <p:txBody>
          <a:bodyPr anchorCtr="0" anchor="ctr" bIns="91425" lIns="182875" spcFirstLastPara="1" rIns="182875" wrap="square" tIns="9142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6" name="Shape 196"/>
        <p:cNvGrpSpPr/>
        <p:nvPr/>
      </p:nvGrpSpPr>
      <p:grpSpPr>
        <a:xfrm>
          <a:off x="0" y="0"/>
          <a:ext cx="0" cy="0"/>
          <a:chOff x="0" y="0"/>
          <a:chExt cx="0" cy="0"/>
        </a:xfrm>
      </p:grpSpPr>
      <p:sp>
        <p:nvSpPr>
          <p:cNvPr id="197" name="Google Shape;197;p78"/>
          <p:cNvSpPr txBox="1"/>
          <p:nvPr>
            <p:ph type="title"/>
          </p:nvPr>
        </p:nvSpPr>
        <p:spPr>
          <a:xfrm>
            <a:off x="1676619" y="730253"/>
            <a:ext cx="21033938" cy="2651126"/>
          </a:xfrm>
          <a:prstGeom prst="rect">
            <a:avLst/>
          </a:prstGeom>
          <a:noFill/>
          <a:ln>
            <a:noFill/>
          </a:ln>
        </p:spPr>
        <p:txBody>
          <a:bodyPr anchorCtr="0" anchor="ctr" bIns="91425" lIns="182875" spcFirstLastPara="1" rIns="182875" wrap="square" tIns="91425">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8" name="Google Shape;198;p78"/>
          <p:cNvSpPr txBox="1"/>
          <p:nvPr>
            <p:ph idx="1" type="body"/>
          </p:nvPr>
        </p:nvSpPr>
        <p:spPr>
          <a:xfrm>
            <a:off x="1676619" y="3651250"/>
            <a:ext cx="21033938" cy="8702676"/>
          </a:xfrm>
          <a:prstGeom prst="rect">
            <a:avLst/>
          </a:prstGeom>
          <a:noFill/>
          <a:ln>
            <a:noFill/>
          </a:ln>
        </p:spPr>
        <p:txBody>
          <a:bodyPr anchorCtr="0" anchor="t" bIns="91425" lIns="182875" spcFirstLastPara="1" rIns="182875" wrap="square" tIns="91425">
            <a:normAutofit/>
          </a:bodyPr>
          <a:lstStyle>
            <a:lvl1pPr indent="-342900" lvl="0" marL="457200" algn="l">
              <a:lnSpc>
                <a:spcPct val="90000"/>
              </a:lnSpc>
              <a:spcBef>
                <a:spcPts val="2000"/>
              </a:spcBef>
              <a:spcAft>
                <a:spcPts val="0"/>
              </a:spcAft>
              <a:buClr>
                <a:schemeClr val="dk2"/>
              </a:buClr>
              <a:buSzPts val="1800"/>
              <a:buChar char="•"/>
              <a:defRPr/>
            </a:lvl1pPr>
            <a:lvl2pPr indent="-342900" lvl="1" marL="914400" algn="l">
              <a:lnSpc>
                <a:spcPct val="90000"/>
              </a:lnSpc>
              <a:spcBef>
                <a:spcPts val="1000"/>
              </a:spcBef>
              <a:spcAft>
                <a:spcPts val="0"/>
              </a:spcAft>
              <a:buClr>
                <a:schemeClr val="dk2"/>
              </a:buClr>
              <a:buSzPts val="1800"/>
              <a:buChar char="•"/>
              <a:defRPr/>
            </a:lvl2pPr>
            <a:lvl3pPr indent="-342900" lvl="2" marL="1371600" algn="l">
              <a:lnSpc>
                <a:spcPct val="90000"/>
              </a:lnSpc>
              <a:spcBef>
                <a:spcPts val="1000"/>
              </a:spcBef>
              <a:spcAft>
                <a:spcPts val="0"/>
              </a:spcAft>
              <a:buClr>
                <a:schemeClr val="dk2"/>
              </a:buClr>
              <a:buSzPts val="1800"/>
              <a:buChar char="•"/>
              <a:defRPr/>
            </a:lvl3pPr>
            <a:lvl4pPr indent="-342900" lvl="3" marL="1828800" algn="l">
              <a:lnSpc>
                <a:spcPct val="90000"/>
              </a:lnSpc>
              <a:spcBef>
                <a:spcPts val="1000"/>
              </a:spcBef>
              <a:spcAft>
                <a:spcPts val="0"/>
              </a:spcAft>
              <a:buClr>
                <a:schemeClr val="dk2"/>
              </a:buClr>
              <a:buSzPts val="1800"/>
              <a:buChar char="•"/>
              <a:defRPr/>
            </a:lvl4pPr>
            <a:lvl5pPr indent="-342900" lvl="4" marL="2286000" algn="l">
              <a:lnSpc>
                <a:spcPct val="90000"/>
              </a:lnSpc>
              <a:spcBef>
                <a:spcPts val="1000"/>
              </a:spcBef>
              <a:spcAft>
                <a:spcPts val="0"/>
              </a:spcAft>
              <a:buClr>
                <a:schemeClr val="dk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99" name="Google Shape;199;p78"/>
          <p:cNvSpPr txBox="1"/>
          <p:nvPr>
            <p:ph idx="10" type="dt"/>
          </p:nvPr>
        </p:nvSpPr>
        <p:spPr>
          <a:xfrm>
            <a:off x="1676618" y="12712703"/>
            <a:ext cx="5487114" cy="730250"/>
          </a:xfrm>
          <a:prstGeom prst="rect">
            <a:avLst/>
          </a:prstGeom>
          <a:noFill/>
          <a:ln>
            <a:noFill/>
          </a:ln>
        </p:spPr>
        <p:txBody>
          <a:bodyPr anchorCtr="0" anchor="ctr" bIns="91425" lIns="182875" spcFirstLastPara="1" rIns="18287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0" name="Google Shape;200;p78"/>
          <p:cNvSpPr txBox="1"/>
          <p:nvPr>
            <p:ph idx="11" type="ftr"/>
          </p:nvPr>
        </p:nvSpPr>
        <p:spPr>
          <a:xfrm>
            <a:off x="8078252" y="12712703"/>
            <a:ext cx="8230672" cy="730250"/>
          </a:xfrm>
          <a:prstGeom prst="rect">
            <a:avLst/>
          </a:prstGeom>
          <a:noFill/>
          <a:ln>
            <a:noFill/>
          </a:ln>
        </p:spPr>
        <p:txBody>
          <a:bodyPr anchorCtr="0" anchor="ctr" bIns="91425" lIns="182875" spcFirstLastPara="1" rIns="182875" wrap="square" tIns="9142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1" name="Google Shape;201;p78"/>
          <p:cNvSpPr txBox="1"/>
          <p:nvPr>
            <p:ph idx="12" type="sldNum"/>
          </p:nvPr>
        </p:nvSpPr>
        <p:spPr>
          <a:xfrm>
            <a:off x="17223443" y="12712703"/>
            <a:ext cx="5487114" cy="730250"/>
          </a:xfrm>
          <a:prstGeom prst="rect">
            <a:avLst/>
          </a:prstGeom>
          <a:noFill/>
          <a:ln>
            <a:noFill/>
          </a:ln>
        </p:spPr>
        <p:txBody>
          <a:bodyPr anchorCtr="0" anchor="ctr" bIns="91425" lIns="182875" spcFirstLastPara="1" rIns="182875" wrap="square" tIns="9142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02" name="Shape 202"/>
        <p:cNvGrpSpPr/>
        <p:nvPr/>
      </p:nvGrpSpPr>
      <p:grpSpPr>
        <a:xfrm>
          <a:off x="0" y="0"/>
          <a:ext cx="0" cy="0"/>
          <a:chOff x="0" y="0"/>
          <a:chExt cx="0" cy="0"/>
        </a:xfrm>
      </p:grpSpPr>
      <p:sp>
        <p:nvSpPr>
          <p:cNvPr id="203" name="Google Shape;203;p79"/>
          <p:cNvSpPr txBox="1"/>
          <p:nvPr>
            <p:ph type="ctrTitle"/>
          </p:nvPr>
        </p:nvSpPr>
        <p:spPr>
          <a:xfrm>
            <a:off x="1829038" y="4260872"/>
            <a:ext cx="20729099" cy="2940052"/>
          </a:xfrm>
          <a:prstGeom prst="rect">
            <a:avLst/>
          </a:prstGeom>
          <a:noFill/>
          <a:ln>
            <a:noFill/>
          </a:ln>
        </p:spPr>
        <p:txBody>
          <a:bodyPr anchorCtr="0" anchor="ctr" bIns="91425" lIns="182875" spcFirstLastPara="1" rIns="182875" wrap="square" tIns="91425">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4" name="Google Shape;204;p79"/>
          <p:cNvSpPr txBox="1"/>
          <p:nvPr>
            <p:ph idx="1" type="subTitle"/>
          </p:nvPr>
        </p:nvSpPr>
        <p:spPr>
          <a:xfrm>
            <a:off x="3658076" y="7772400"/>
            <a:ext cx="17071023" cy="3505200"/>
          </a:xfrm>
          <a:prstGeom prst="rect">
            <a:avLst/>
          </a:prstGeom>
          <a:noFill/>
          <a:ln>
            <a:noFill/>
          </a:ln>
        </p:spPr>
        <p:txBody>
          <a:bodyPr anchorCtr="0" anchor="t" bIns="91425" lIns="182875" spcFirstLastPara="1" rIns="182875" wrap="square" tIns="91425">
            <a:normAutofit/>
          </a:bodyPr>
          <a:lstStyle>
            <a:lvl1pPr lvl="0" algn="ctr">
              <a:lnSpc>
                <a:spcPct val="90000"/>
              </a:lnSpc>
              <a:spcBef>
                <a:spcPts val="2000"/>
              </a:spcBef>
              <a:spcAft>
                <a:spcPts val="0"/>
              </a:spcAft>
              <a:buClr>
                <a:srgbClr val="949292"/>
              </a:buClr>
              <a:buSzPts val="5598"/>
              <a:buNone/>
              <a:defRPr>
                <a:solidFill>
                  <a:srgbClr val="949292"/>
                </a:solidFill>
              </a:defRPr>
            </a:lvl1pPr>
            <a:lvl2pPr lvl="1" algn="ctr">
              <a:lnSpc>
                <a:spcPct val="90000"/>
              </a:lnSpc>
              <a:spcBef>
                <a:spcPts val="1000"/>
              </a:spcBef>
              <a:spcAft>
                <a:spcPts val="0"/>
              </a:spcAft>
              <a:buClr>
                <a:srgbClr val="949292"/>
              </a:buClr>
              <a:buSzPts val="4800"/>
              <a:buNone/>
              <a:defRPr>
                <a:solidFill>
                  <a:srgbClr val="949292"/>
                </a:solidFill>
              </a:defRPr>
            </a:lvl2pPr>
            <a:lvl3pPr lvl="2" algn="ctr">
              <a:lnSpc>
                <a:spcPct val="90000"/>
              </a:lnSpc>
              <a:spcBef>
                <a:spcPts val="1000"/>
              </a:spcBef>
              <a:spcAft>
                <a:spcPts val="0"/>
              </a:spcAft>
              <a:buClr>
                <a:srgbClr val="949292"/>
              </a:buClr>
              <a:buSzPts val="4000"/>
              <a:buNone/>
              <a:defRPr>
                <a:solidFill>
                  <a:srgbClr val="949292"/>
                </a:solidFill>
              </a:defRPr>
            </a:lvl3pPr>
            <a:lvl4pPr lvl="3" algn="ctr">
              <a:lnSpc>
                <a:spcPct val="90000"/>
              </a:lnSpc>
              <a:spcBef>
                <a:spcPts val="1000"/>
              </a:spcBef>
              <a:spcAft>
                <a:spcPts val="0"/>
              </a:spcAft>
              <a:buClr>
                <a:srgbClr val="949292"/>
              </a:buClr>
              <a:buSzPts val="3600"/>
              <a:buNone/>
              <a:defRPr>
                <a:solidFill>
                  <a:srgbClr val="949292"/>
                </a:solidFill>
              </a:defRPr>
            </a:lvl4pPr>
            <a:lvl5pPr lvl="4" algn="ctr">
              <a:lnSpc>
                <a:spcPct val="90000"/>
              </a:lnSpc>
              <a:spcBef>
                <a:spcPts val="1000"/>
              </a:spcBef>
              <a:spcAft>
                <a:spcPts val="0"/>
              </a:spcAft>
              <a:buClr>
                <a:srgbClr val="949292"/>
              </a:buClr>
              <a:buSzPts val="3600"/>
              <a:buNone/>
              <a:defRPr>
                <a:solidFill>
                  <a:srgbClr val="949292"/>
                </a:solidFill>
              </a:defRPr>
            </a:lvl5pPr>
            <a:lvl6pPr lvl="5" algn="ctr">
              <a:lnSpc>
                <a:spcPct val="90000"/>
              </a:lnSpc>
              <a:spcBef>
                <a:spcPts val="1000"/>
              </a:spcBef>
              <a:spcAft>
                <a:spcPts val="0"/>
              </a:spcAft>
              <a:buClr>
                <a:srgbClr val="949292"/>
              </a:buClr>
              <a:buSzPts val="3600"/>
              <a:buNone/>
              <a:defRPr>
                <a:solidFill>
                  <a:srgbClr val="949292"/>
                </a:solidFill>
              </a:defRPr>
            </a:lvl6pPr>
            <a:lvl7pPr lvl="6" algn="ctr">
              <a:lnSpc>
                <a:spcPct val="90000"/>
              </a:lnSpc>
              <a:spcBef>
                <a:spcPts val="1000"/>
              </a:spcBef>
              <a:spcAft>
                <a:spcPts val="0"/>
              </a:spcAft>
              <a:buClr>
                <a:srgbClr val="949292"/>
              </a:buClr>
              <a:buSzPts val="3600"/>
              <a:buNone/>
              <a:defRPr>
                <a:solidFill>
                  <a:srgbClr val="949292"/>
                </a:solidFill>
              </a:defRPr>
            </a:lvl7pPr>
            <a:lvl8pPr lvl="7" algn="ctr">
              <a:lnSpc>
                <a:spcPct val="90000"/>
              </a:lnSpc>
              <a:spcBef>
                <a:spcPts val="1000"/>
              </a:spcBef>
              <a:spcAft>
                <a:spcPts val="0"/>
              </a:spcAft>
              <a:buClr>
                <a:srgbClr val="949292"/>
              </a:buClr>
              <a:buSzPts val="3600"/>
              <a:buNone/>
              <a:defRPr>
                <a:solidFill>
                  <a:srgbClr val="949292"/>
                </a:solidFill>
              </a:defRPr>
            </a:lvl8pPr>
            <a:lvl9pPr lvl="8" algn="ctr">
              <a:lnSpc>
                <a:spcPct val="90000"/>
              </a:lnSpc>
              <a:spcBef>
                <a:spcPts val="1000"/>
              </a:spcBef>
              <a:spcAft>
                <a:spcPts val="0"/>
              </a:spcAft>
              <a:buClr>
                <a:srgbClr val="949292"/>
              </a:buClr>
              <a:buSzPts val="3600"/>
              <a:buNone/>
              <a:defRPr>
                <a:solidFill>
                  <a:srgbClr val="949292"/>
                </a:solidFill>
              </a:defRPr>
            </a:lvl9pPr>
          </a:lstStyle>
          <a:p/>
        </p:txBody>
      </p:sp>
      <p:sp>
        <p:nvSpPr>
          <p:cNvPr id="205" name="Google Shape;205;p79"/>
          <p:cNvSpPr txBox="1"/>
          <p:nvPr>
            <p:ph idx="10" type="dt"/>
          </p:nvPr>
        </p:nvSpPr>
        <p:spPr>
          <a:xfrm>
            <a:off x="1676618" y="12712703"/>
            <a:ext cx="5487114" cy="730250"/>
          </a:xfrm>
          <a:prstGeom prst="rect">
            <a:avLst/>
          </a:prstGeom>
          <a:noFill/>
          <a:ln>
            <a:noFill/>
          </a:ln>
        </p:spPr>
        <p:txBody>
          <a:bodyPr anchorCtr="0" anchor="ctr" bIns="91425" lIns="182875" spcFirstLastPara="1" rIns="18287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6" name="Google Shape;206;p79"/>
          <p:cNvSpPr txBox="1"/>
          <p:nvPr>
            <p:ph idx="11" type="ftr"/>
          </p:nvPr>
        </p:nvSpPr>
        <p:spPr>
          <a:xfrm>
            <a:off x="8078252" y="12712703"/>
            <a:ext cx="8230672" cy="730250"/>
          </a:xfrm>
          <a:prstGeom prst="rect">
            <a:avLst/>
          </a:prstGeom>
          <a:noFill/>
          <a:ln>
            <a:noFill/>
          </a:ln>
        </p:spPr>
        <p:txBody>
          <a:bodyPr anchorCtr="0" anchor="ctr" bIns="91425" lIns="182875" spcFirstLastPara="1" rIns="182875" wrap="square" tIns="9142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7" name="Google Shape;207;p79"/>
          <p:cNvSpPr txBox="1"/>
          <p:nvPr>
            <p:ph idx="12" type="sldNum"/>
          </p:nvPr>
        </p:nvSpPr>
        <p:spPr>
          <a:xfrm>
            <a:off x="17223443" y="12712703"/>
            <a:ext cx="5487114" cy="730250"/>
          </a:xfrm>
          <a:prstGeom prst="rect">
            <a:avLst/>
          </a:prstGeom>
          <a:noFill/>
          <a:ln>
            <a:noFill/>
          </a:ln>
        </p:spPr>
        <p:txBody>
          <a:bodyPr anchorCtr="0" anchor="ctr" bIns="91425" lIns="182875" spcFirstLastPara="1" rIns="182875" wrap="square" tIns="9142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Bullets" type="tx">
  <p:cSld name="TITLE_AND_BODY">
    <p:spTree>
      <p:nvGrpSpPr>
        <p:cNvPr id="208" name="Shape 208"/>
        <p:cNvGrpSpPr/>
        <p:nvPr/>
      </p:nvGrpSpPr>
      <p:grpSpPr>
        <a:xfrm>
          <a:off x="0" y="0"/>
          <a:ext cx="0" cy="0"/>
          <a:chOff x="0" y="0"/>
          <a:chExt cx="0" cy="0"/>
        </a:xfrm>
      </p:grpSpPr>
      <p:sp>
        <p:nvSpPr>
          <p:cNvPr id="209" name="Google Shape;209;p80"/>
          <p:cNvSpPr txBox="1"/>
          <p:nvPr>
            <p:ph type="title"/>
          </p:nvPr>
        </p:nvSpPr>
        <p:spPr>
          <a:xfrm>
            <a:off x="1676619" y="730253"/>
            <a:ext cx="21033938" cy="2651126"/>
          </a:xfrm>
          <a:prstGeom prst="rect">
            <a:avLst/>
          </a:prstGeom>
          <a:noFill/>
          <a:ln>
            <a:noFill/>
          </a:ln>
        </p:spPr>
        <p:txBody>
          <a:bodyPr anchorCtr="0" anchor="ctr" bIns="91425" lIns="182875" spcFirstLastPara="1" rIns="182875" wrap="square" tIns="91425">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0" name="Google Shape;210;p80"/>
          <p:cNvSpPr txBox="1"/>
          <p:nvPr>
            <p:ph idx="1" type="body"/>
          </p:nvPr>
        </p:nvSpPr>
        <p:spPr>
          <a:xfrm>
            <a:off x="1676619" y="3651250"/>
            <a:ext cx="21033938" cy="8702676"/>
          </a:xfrm>
          <a:prstGeom prst="rect">
            <a:avLst/>
          </a:prstGeom>
          <a:noFill/>
          <a:ln>
            <a:noFill/>
          </a:ln>
        </p:spPr>
        <p:txBody>
          <a:bodyPr anchorCtr="0" anchor="t" bIns="91425" lIns="182875" spcFirstLastPara="1" rIns="182875" wrap="square" tIns="91425">
            <a:normAutofit/>
          </a:bodyPr>
          <a:lstStyle>
            <a:lvl1pPr indent="-342900" lvl="0" marL="457200" algn="l">
              <a:lnSpc>
                <a:spcPct val="90000"/>
              </a:lnSpc>
              <a:spcBef>
                <a:spcPts val="2000"/>
              </a:spcBef>
              <a:spcAft>
                <a:spcPts val="0"/>
              </a:spcAft>
              <a:buClr>
                <a:schemeClr val="dk2"/>
              </a:buClr>
              <a:buSzPts val="1800"/>
              <a:buChar char="•"/>
              <a:defRPr/>
            </a:lvl1pPr>
            <a:lvl2pPr indent="-342900" lvl="1" marL="914400" algn="l">
              <a:lnSpc>
                <a:spcPct val="90000"/>
              </a:lnSpc>
              <a:spcBef>
                <a:spcPts val="1000"/>
              </a:spcBef>
              <a:spcAft>
                <a:spcPts val="0"/>
              </a:spcAft>
              <a:buClr>
                <a:schemeClr val="dk2"/>
              </a:buClr>
              <a:buSzPts val="1800"/>
              <a:buChar char="•"/>
              <a:defRPr/>
            </a:lvl2pPr>
            <a:lvl3pPr indent="-342900" lvl="2" marL="1371600" algn="l">
              <a:lnSpc>
                <a:spcPct val="90000"/>
              </a:lnSpc>
              <a:spcBef>
                <a:spcPts val="1000"/>
              </a:spcBef>
              <a:spcAft>
                <a:spcPts val="0"/>
              </a:spcAft>
              <a:buClr>
                <a:schemeClr val="dk2"/>
              </a:buClr>
              <a:buSzPts val="1800"/>
              <a:buChar char="•"/>
              <a:defRPr/>
            </a:lvl3pPr>
            <a:lvl4pPr indent="-342900" lvl="3" marL="1828800" algn="l">
              <a:lnSpc>
                <a:spcPct val="90000"/>
              </a:lnSpc>
              <a:spcBef>
                <a:spcPts val="1000"/>
              </a:spcBef>
              <a:spcAft>
                <a:spcPts val="0"/>
              </a:spcAft>
              <a:buClr>
                <a:schemeClr val="dk2"/>
              </a:buClr>
              <a:buSzPts val="1800"/>
              <a:buChar char="•"/>
              <a:defRPr/>
            </a:lvl4pPr>
            <a:lvl5pPr indent="-342900" lvl="4" marL="2286000" algn="l">
              <a:lnSpc>
                <a:spcPct val="90000"/>
              </a:lnSpc>
              <a:spcBef>
                <a:spcPts val="1000"/>
              </a:spcBef>
              <a:spcAft>
                <a:spcPts val="0"/>
              </a:spcAft>
              <a:buClr>
                <a:schemeClr val="dk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11" name="Google Shape;211;p80"/>
          <p:cNvSpPr txBox="1"/>
          <p:nvPr>
            <p:ph idx="12" type="sldNum"/>
          </p:nvPr>
        </p:nvSpPr>
        <p:spPr>
          <a:xfrm>
            <a:off x="17223443" y="12712703"/>
            <a:ext cx="5487114" cy="730250"/>
          </a:xfrm>
          <a:prstGeom prst="rect">
            <a:avLst/>
          </a:prstGeom>
          <a:noFill/>
          <a:ln>
            <a:noFill/>
          </a:ln>
        </p:spPr>
        <p:txBody>
          <a:bodyPr anchorCtr="0" anchor="ctr" bIns="91425" lIns="182875" spcFirstLastPara="1" rIns="182875" wrap="square" tIns="91425">
            <a:noAutofit/>
          </a:bodyPr>
          <a:lstStyle>
            <a:lvl1pPr indent="0" lvl="0" marL="0" algn="r">
              <a:spcBef>
                <a:spcPts val="0"/>
              </a:spcBef>
              <a:buNone/>
              <a:defRPr b="0" i="0" sz="2400">
                <a:solidFill>
                  <a:schemeClr val="dk2"/>
                </a:solidFill>
                <a:latin typeface="Arial"/>
                <a:ea typeface="Arial"/>
                <a:cs typeface="Arial"/>
                <a:sym typeface="Arial"/>
              </a:defRPr>
            </a:lvl1pPr>
            <a:lvl2pPr indent="0" lvl="1" marL="0" algn="r">
              <a:spcBef>
                <a:spcPts val="0"/>
              </a:spcBef>
              <a:buNone/>
              <a:defRPr b="0" i="0" sz="2400">
                <a:solidFill>
                  <a:schemeClr val="dk2"/>
                </a:solidFill>
                <a:latin typeface="Arial"/>
                <a:ea typeface="Arial"/>
                <a:cs typeface="Arial"/>
                <a:sym typeface="Arial"/>
              </a:defRPr>
            </a:lvl2pPr>
            <a:lvl3pPr indent="0" lvl="2" marL="0" algn="r">
              <a:spcBef>
                <a:spcPts val="0"/>
              </a:spcBef>
              <a:buNone/>
              <a:defRPr b="0" i="0" sz="2400">
                <a:solidFill>
                  <a:schemeClr val="dk2"/>
                </a:solidFill>
                <a:latin typeface="Arial"/>
                <a:ea typeface="Arial"/>
                <a:cs typeface="Arial"/>
                <a:sym typeface="Arial"/>
              </a:defRPr>
            </a:lvl3pPr>
            <a:lvl4pPr indent="0" lvl="3" marL="0" algn="r">
              <a:spcBef>
                <a:spcPts val="0"/>
              </a:spcBef>
              <a:buNone/>
              <a:defRPr b="0" i="0" sz="2400">
                <a:solidFill>
                  <a:schemeClr val="dk2"/>
                </a:solidFill>
                <a:latin typeface="Arial"/>
                <a:ea typeface="Arial"/>
                <a:cs typeface="Arial"/>
                <a:sym typeface="Arial"/>
              </a:defRPr>
            </a:lvl4pPr>
            <a:lvl5pPr indent="0" lvl="4" marL="0" algn="r">
              <a:spcBef>
                <a:spcPts val="0"/>
              </a:spcBef>
              <a:buNone/>
              <a:defRPr b="0" i="0" sz="2400">
                <a:solidFill>
                  <a:schemeClr val="dk2"/>
                </a:solidFill>
                <a:latin typeface="Arial"/>
                <a:ea typeface="Arial"/>
                <a:cs typeface="Arial"/>
                <a:sym typeface="Arial"/>
              </a:defRPr>
            </a:lvl5pPr>
            <a:lvl6pPr indent="0" lvl="5" marL="0" algn="r">
              <a:spcBef>
                <a:spcPts val="0"/>
              </a:spcBef>
              <a:buNone/>
              <a:defRPr b="0" i="0" sz="2400">
                <a:solidFill>
                  <a:schemeClr val="dk2"/>
                </a:solidFill>
                <a:latin typeface="Arial"/>
                <a:ea typeface="Arial"/>
                <a:cs typeface="Arial"/>
                <a:sym typeface="Arial"/>
              </a:defRPr>
            </a:lvl6pPr>
            <a:lvl7pPr indent="0" lvl="6" marL="0" algn="r">
              <a:spcBef>
                <a:spcPts val="0"/>
              </a:spcBef>
              <a:buNone/>
              <a:defRPr b="0" i="0" sz="2400">
                <a:solidFill>
                  <a:schemeClr val="dk2"/>
                </a:solidFill>
                <a:latin typeface="Arial"/>
                <a:ea typeface="Arial"/>
                <a:cs typeface="Arial"/>
                <a:sym typeface="Arial"/>
              </a:defRPr>
            </a:lvl7pPr>
            <a:lvl8pPr indent="0" lvl="7" marL="0" algn="r">
              <a:spcBef>
                <a:spcPts val="0"/>
              </a:spcBef>
              <a:buNone/>
              <a:defRPr b="0" i="0" sz="2400">
                <a:solidFill>
                  <a:schemeClr val="dk2"/>
                </a:solidFill>
                <a:latin typeface="Arial"/>
                <a:ea typeface="Arial"/>
                <a:cs typeface="Arial"/>
                <a:sym typeface="Arial"/>
              </a:defRPr>
            </a:lvl8pPr>
            <a:lvl9pPr indent="0" lvl="8" marL="0" algn="r">
              <a:spcBef>
                <a:spcPts val="0"/>
              </a:spcBef>
              <a:buNone/>
              <a:defRPr b="0" i="0" sz="2400">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2" name="Shape 212"/>
        <p:cNvGrpSpPr/>
        <p:nvPr/>
      </p:nvGrpSpPr>
      <p:grpSpPr>
        <a:xfrm>
          <a:off x="0" y="0"/>
          <a:ext cx="0" cy="0"/>
          <a:chOff x="0" y="0"/>
          <a:chExt cx="0" cy="0"/>
        </a:xfrm>
      </p:grpSpPr>
      <p:sp>
        <p:nvSpPr>
          <p:cNvPr id="213" name="Google Shape;213;p81"/>
          <p:cNvSpPr txBox="1"/>
          <p:nvPr>
            <p:ph type="title"/>
          </p:nvPr>
        </p:nvSpPr>
        <p:spPr>
          <a:xfrm>
            <a:off x="1926419" y="8813805"/>
            <a:ext cx="20729099" cy="2724150"/>
          </a:xfrm>
          <a:prstGeom prst="rect">
            <a:avLst/>
          </a:prstGeom>
          <a:noFill/>
          <a:ln>
            <a:noFill/>
          </a:ln>
        </p:spPr>
        <p:txBody>
          <a:bodyPr anchorCtr="0" anchor="t" bIns="91425" lIns="182875" spcFirstLastPara="1" rIns="182875" wrap="square" tIns="91425">
            <a:normAutofit/>
          </a:bodyPr>
          <a:lstStyle>
            <a:lvl1pPr lvl="0" algn="l">
              <a:lnSpc>
                <a:spcPct val="90000"/>
              </a:lnSpc>
              <a:spcBef>
                <a:spcPts val="0"/>
              </a:spcBef>
              <a:spcAft>
                <a:spcPts val="0"/>
              </a:spcAft>
              <a:buClr>
                <a:schemeClr val="dk2"/>
              </a:buClr>
              <a:buSzPts val="10664"/>
              <a:buFont typeface="Arial"/>
              <a:buNone/>
              <a:defRPr b="1" sz="10664"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4" name="Google Shape;214;p81"/>
          <p:cNvSpPr txBox="1"/>
          <p:nvPr>
            <p:ph idx="1" type="body"/>
          </p:nvPr>
        </p:nvSpPr>
        <p:spPr>
          <a:xfrm>
            <a:off x="1926419" y="5813427"/>
            <a:ext cx="20729099" cy="3000374"/>
          </a:xfrm>
          <a:prstGeom prst="rect">
            <a:avLst/>
          </a:prstGeom>
          <a:noFill/>
          <a:ln>
            <a:noFill/>
          </a:ln>
        </p:spPr>
        <p:txBody>
          <a:bodyPr anchorCtr="0" anchor="b" bIns="91425" lIns="182875" spcFirstLastPara="1" rIns="182875" wrap="square" tIns="91425">
            <a:normAutofit/>
          </a:bodyPr>
          <a:lstStyle>
            <a:lvl1pPr indent="-228600" lvl="0" marL="457200" algn="l">
              <a:lnSpc>
                <a:spcPct val="90000"/>
              </a:lnSpc>
              <a:spcBef>
                <a:spcPts val="2000"/>
              </a:spcBef>
              <a:spcAft>
                <a:spcPts val="0"/>
              </a:spcAft>
              <a:buClr>
                <a:srgbClr val="949292"/>
              </a:buClr>
              <a:buSzPts val="5332"/>
              <a:buNone/>
              <a:defRPr sz="5332">
                <a:solidFill>
                  <a:srgbClr val="949292"/>
                </a:solidFill>
              </a:defRPr>
            </a:lvl1pPr>
            <a:lvl2pPr indent="-228600" lvl="1" marL="914400" algn="l">
              <a:lnSpc>
                <a:spcPct val="90000"/>
              </a:lnSpc>
              <a:spcBef>
                <a:spcPts val="1000"/>
              </a:spcBef>
              <a:spcAft>
                <a:spcPts val="0"/>
              </a:spcAft>
              <a:buClr>
                <a:srgbClr val="949292"/>
              </a:buClr>
              <a:buSzPts val="4800"/>
              <a:buNone/>
              <a:defRPr sz="4800">
                <a:solidFill>
                  <a:srgbClr val="949292"/>
                </a:solidFill>
              </a:defRPr>
            </a:lvl2pPr>
            <a:lvl3pPr indent="-228600" lvl="2" marL="1371600" algn="l">
              <a:lnSpc>
                <a:spcPct val="90000"/>
              </a:lnSpc>
              <a:spcBef>
                <a:spcPts val="1000"/>
              </a:spcBef>
              <a:spcAft>
                <a:spcPts val="0"/>
              </a:spcAft>
              <a:buClr>
                <a:srgbClr val="949292"/>
              </a:buClr>
              <a:buSzPts val="4266"/>
              <a:buNone/>
              <a:defRPr sz="4266">
                <a:solidFill>
                  <a:srgbClr val="949292"/>
                </a:solidFill>
              </a:defRPr>
            </a:lvl3pPr>
            <a:lvl4pPr indent="-228600" lvl="3" marL="1828800" algn="l">
              <a:lnSpc>
                <a:spcPct val="90000"/>
              </a:lnSpc>
              <a:spcBef>
                <a:spcPts val="1000"/>
              </a:spcBef>
              <a:spcAft>
                <a:spcPts val="0"/>
              </a:spcAft>
              <a:buClr>
                <a:srgbClr val="949292"/>
              </a:buClr>
              <a:buSzPts val="3732"/>
              <a:buNone/>
              <a:defRPr sz="3732">
                <a:solidFill>
                  <a:srgbClr val="949292"/>
                </a:solidFill>
              </a:defRPr>
            </a:lvl4pPr>
            <a:lvl5pPr indent="-228600" lvl="4" marL="2286000" algn="l">
              <a:lnSpc>
                <a:spcPct val="90000"/>
              </a:lnSpc>
              <a:spcBef>
                <a:spcPts val="1000"/>
              </a:spcBef>
              <a:spcAft>
                <a:spcPts val="0"/>
              </a:spcAft>
              <a:buClr>
                <a:srgbClr val="949292"/>
              </a:buClr>
              <a:buSzPts val="3732"/>
              <a:buNone/>
              <a:defRPr sz="3732">
                <a:solidFill>
                  <a:srgbClr val="949292"/>
                </a:solidFill>
              </a:defRPr>
            </a:lvl5pPr>
            <a:lvl6pPr indent="-228600" lvl="5" marL="2743200" algn="l">
              <a:lnSpc>
                <a:spcPct val="90000"/>
              </a:lnSpc>
              <a:spcBef>
                <a:spcPts val="1000"/>
              </a:spcBef>
              <a:spcAft>
                <a:spcPts val="0"/>
              </a:spcAft>
              <a:buClr>
                <a:srgbClr val="949292"/>
              </a:buClr>
              <a:buSzPts val="3732"/>
              <a:buNone/>
              <a:defRPr sz="3732">
                <a:solidFill>
                  <a:srgbClr val="949292"/>
                </a:solidFill>
              </a:defRPr>
            </a:lvl6pPr>
            <a:lvl7pPr indent="-228600" lvl="6" marL="3200400" algn="l">
              <a:lnSpc>
                <a:spcPct val="90000"/>
              </a:lnSpc>
              <a:spcBef>
                <a:spcPts val="1000"/>
              </a:spcBef>
              <a:spcAft>
                <a:spcPts val="0"/>
              </a:spcAft>
              <a:buClr>
                <a:srgbClr val="949292"/>
              </a:buClr>
              <a:buSzPts val="3732"/>
              <a:buNone/>
              <a:defRPr sz="3732">
                <a:solidFill>
                  <a:srgbClr val="949292"/>
                </a:solidFill>
              </a:defRPr>
            </a:lvl7pPr>
            <a:lvl8pPr indent="-228600" lvl="7" marL="3657600" algn="l">
              <a:lnSpc>
                <a:spcPct val="90000"/>
              </a:lnSpc>
              <a:spcBef>
                <a:spcPts val="1000"/>
              </a:spcBef>
              <a:spcAft>
                <a:spcPts val="0"/>
              </a:spcAft>
              <a:buClr>
                <a:srgbClr val="949292"/>
              </a:buClr>
              <a:buSzPts val="3732"/>
              <a:buNone/>
              <a:defRPr sz="3732">
                <a:solidFill>
                  <a:srgbClr val="949292"/>
                </a:solidFill>
              </a:defRPr>
            </a:lvl8pPr>
            <a:lvl9pPr indent="-228600" lvl="8" marL="4114800" algn="l">
              <a:lnSpc>
                <a:spcPct val="90000"/>
              </a:lnSpc>
              <a:spcBef>
                <a:spcPts val="1000"/>
              </a:spcBef>
              <a:spcAft>
                <a:spcPts val="0"/>
              </a:spcAft>
              <a:buClr>
                <a:srgbClr val="949292"/>
              </a:buClr>
              <a:buSzPts val="3732"/>
              <a:buNone/>
              <a:defRPr sz="3732">
                <a:solidFill>
                  <a:srgbClr val="949292"/>
                </a:solidFill>
              </a:defRPr>
            </a:lvl9pPr>
          </a:lstStyle>
          <a:p/>
        </p:txBody>
      </p:sp>
      <p:sp>
        <p:nvSpPr>
          <p:cNvPr id="215" name="Google Shape;215;p81"/>
          <p:cNvSpPr txBox="1"/>
          <p:nvPr>
            <p:ph idx="10" type="dt"/>
          </p:nvPr>
        </p:nvSpPr>
        <p:spPr>
          <a:xfrm>
            <a:off x="1676618" y="12712703"/>
            <a:ext cx="5487114" cy="730250"/>
          </a:xfrm>
          <a:prstGeom prst="rect">
            <a:avLst/>
          </a:prstGeom>
          <a:noFill/>
          <a:ln>
            <a:noFill/>
          </a:ln>
        </p:spPr>
        <p:txBody>
          <a:bodyPr anchorCtr="0" anchor="ctr" bIns="91425" lIns="182875" spcFirstLastPara="1" rIns="18287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6" name="Google Shape;216;p81"/>
          <p:cNvSpPr txBox="1"/>
          <p:nvPr>
            <p:ph idx="11" type="ftr"/>
          </p:nvPr>
        </p:nvSpPr>
        <p:spPr>
          <a:xfrm>
            <a:off x="8078252" y="12712703"/>
            <a:ext cx="8230672" cy="730250"/>
          </a:xfrm>
          <a:prstGeom prst="rect">
            <a:avLst/>
          </a:prstGeom>
          <a:noFill/>
          <a:ln>
            <a:noFill/>
          </a:ln>
        </p:spPr>
        <p:txBody>
          <a:bodyPr anchorCtr="0" anchor="ctr" bIns="91425" lIns="182875" spcFirstLastPara="1" rIns="182875" wrap="square" tIns="9142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7" name="Google Shape;217;p81"/>
          <p:cNvSpPr txBox="1"/>
          <p:nvPr>
            <p:ph idx="12" type="sldNum"/>
          </p:nvPr>
        </p:nvSpPr>
        <p:spPr>
          <a:xfrm>
            <a:off x="17223443" y="12712703"/>
            <a:ext cx="5487114" cy="730250"/>
          </a:xfrm>
          <a:prstGeom prst="rect">
            <a:avLst/>
          </a:prstGeom>
          <a:noFill/>
          <a:ln>
            <a:noFill/>
          </a:ln>
        </p:spPr>
        <p:txBody>
          <a:bodyPr anchorCtr="0" anchor="ctr" bIns="91425" lIns="182875" spcFirstLastPara="1" rIns="182875" wrap="square" tIns="9142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18" name="Shape 218"/>
        <p:cNvGrpSpPr/>
        <p:nvPr/>
      </p:nvGrpSpPr>
      <p:grpSpPr>
        <a:xfrm>
          <a:off x="0" y="0"/>
          <a:ext cx="0" cy="0"/>
          <a:chOff x="0" y="0"/>
          <a:chExt cx="0" cy="0"/>
        </a:xfrm>
      </p:grpSpPr>
      <p:sp>
        <p:nvSpPr>
          <p:cNvPr id="219" name="Google Shape;219;p82"/>
          <p:cNvSpPr txBox="1"/>
          <p:nvPr>
            <p:ph type="title"/>
          </p:nvPr>
        </p:nvSpPr>
        <p:spPr>
          <a:xfrm>
            <a:off x="1676619" y="730253"/>
            <a:ext cx="21033938" cy="2651126"/>
          </a:xfrm>
          <a:prstGeom prst="rect">
            <a:avLst/>
          </a:prstGeom>
          <a:noFill/>
          <a:ln>
            <a:noFill/>
          </a:ln>
        </p:spPr>
        <p:txBody>
          <a:bodyPr anchorCtr="0" anchor="ctr" bIns="91425" lIns="182875" spcFirstLastPara="1" rIns="182875" wrap="square" tIns="91425">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0" name="Google Shape;220;p82"/>
          <p:cNvSpPr txBox="1"/>
          <p:nvPr>
            <p:ph idx="1" type="body"/>
          </p:nvPr>
        </p:nvSpPr>
        <p:spPr>
          <a:xfrm>
            <a:off x="1676618" y="3651250"/>
            <a:ext cx="10364549" cy="8702676"/>
          </a:xfrm>
          <a:prstGeom prst="rect">
            <a:avLst/>
          </a:prstGeom>
          <a:noFill/>
          <a:ln>
            <a:noFill/>
          </a:ln>
        </p:spPr>
        <p:txBody>
          <a:bodyPr anchorCtr="0" anchor="t" bIns="91425" lIns="182875" spcFirstLastPara="1" rIns="182875" wrap="square" tIns="91425">
            <a:normAutofit/>
          </a:bodyPr>
          <a:lstStyle>
            <a:lvl1pPr indent="-342900" lvl="0" marL="457200" algn="l">
              <a:lnSpc>
                <a:spcPct val="90000"/>
              </a:lnSpc>
              <a:spcBef>
                <a:spcPts val="2000"/>
              </a:spcBef>
              <a:spcAft>
                <a:spcPts val="0"/>
              </a:spcAft>
              <a:buClr>
                <a:schemeClr val="dk2"/>
              </a:buClr>
              <a:buSzPts val="1800"/>
              <a:buChar char="•"/>
              <a:defRPr/>
            </a:lvl1pPr>
            <a:lvl2pPr indent="-342900" lvl="1" marL="914400" algn="l">
              <a:lnSpc>
                <a:spcPct val="90000"/>
              </a:lnSpc>
              <a:spcBef>
                <a:spcPts val="1000"/>
              </a:spcBef>
              <a:spcAft>
                <a:spcPts val="0"/>
              </a:spcAft>
              <a:buClr>
                <a:schemeClr val="dk2"/>
              </a:buClr>
              <a:buSzPts val="1800"/>
              <a:buChar char="•"/>
              <a:defRPr/>
            </a:lvl2pPr>
            <a:lvl3pPr indent="-342900" lvl="2" marL="1371600" algn="l">
              <a:lnSpc>
                <a:spcPct val="90000"/>
              </a:lnSpc>
              <a:spcBef>
                <a:spcPts val="1000"/>
              </a:spcBef>
              <a:spcAft>
                <a:spcPts val="0"/>
              </a:spcAft>
              <a:buClr>
                <a:schemeClr val="dk2"/>
              </a:buClr>
              <a:buSzPts val="1800"/>
              <a:buChar char="•"/>
              <a:defRPr/>
            </a:lvl3pPr>
            <a:lvl4pPr indent="-342900" lvl="3" marL="1828800" algn="l">
              <a:lnSpc>
                <a:spcPct val="90000"/>
              </a:lnSpc>
              <a:spcBef>
                <a:spcPts val="1000"/>
              </a:spcBef>
              <a:spcAft>
                <a:spcPts val="0"/>
              </a:spcAft>
              <a:buClr>
                <a:schemeClr val="dk2"/>
              </a:buClr>
              <a:buSzPts val="1800"/>
              <a:buChar char="•"/>
              <a:defRPr/>
            </a:lvl4pPr>
            <a:lvl5pPr indent="-342900" lvl="4" marL="2286000" algn="l">
              <a:lnSpc>
                <a:spcPct val="90000"/>
              </a:lnSpc>
              <a:spcBef>
                <a:spcPts val="1000"/>
              </a:spcBef>
              <a:spcAft>
                <a:spcPts val="0"/>
              </a:spcAft>
              <a:buClr>
                <a:schemeClr val="dk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21" name="Google Shape;221;p82"/>
          <p:cNvSpPr txBox="1"/>
          <p:nvPr>
            <p:ph idx="2" type="body"/>
          </p:nvPr>
        </p:nvSpPr>
        <p:spPr>
          <a:xfrm>
            <a:off x="12346008" y="3651250"/>
            <a:ext cx="10364549" cy="8702676"/>
          </a:xfrm>
          <a:prstGeom prst="rect">
            <a:avLst/>
          </a:prstGeom>
          <a:noFill/>
          <a:ln>
            <a:noFill/>
          </a:ln>
        </p:spPr>
        <p:txBody>
          <a:bodyPr anchorCtr="0" anchor="t" bIns="91425" lIns="182875" spcFirstLastPara="1" rIns="182875" wrap="square" tIns="91425">
            <a:normAutofit/>
          </a:bodyPr>
          <a:lstStyle>
            <a:lvl1pPr indent="-342900" lvl="0" marL="457200" algn="l">
              <a:lnSpc>
                <a:spcPct val="90000"/>
              </a:lnSpc>
              <a:spcBef>
                <a:spcPts val="2000"/>
              </a:spcBef>
              <a:spcAft>
                <a:spcPts val="0"/>
              </a:spcAft>
              <a:buClr>
                <a:schemeClr val="dk2"/>
              </a:buClr>
              <a:buSzPts val="1800"/>
              <a:buChar char="•"/>
              <a:defRPr/>
            </a:lvl1pPr>
            <a:lvl2pPr indent="-342900" lvl="1" marL="914400" algn="l">
              <a:lnSpc>
                <a:spcPct val="90000"/>
              </a:lnSpc>
              <a:spcBef>
                <a:spcPts val="1000"/>
              </a:spcBef>
              <a:spcAft>
                <a:spcPts val="0"/>
              </a:spcAft>
              <a:buClr>
                <a:schemeClr val="dk2"/>
              </a:buClr>
              <a:buSzPts val="1800"/>
              <a:buChar char="•"/>
              <a:defRPr/>
            </a:lvl2pPr>
            <a:lvl3pPr indent="-342900" lvl="2" marL="1371600" algn="l">
              <a:lnSpc>
                <a:spcPct val="90000"/>
              </a:lnSpc>
              <a:spcBef>
                <a:spcPts val="1000"/>
              </a:spcBef>
              <a:spcAft>
                <a:spcPts val="0"/>
              </a:spcAft>
              <a:buClr>
                <a:schemeClr val="dk2"/>
              </a:buClr>
              <a:buSzPts val="1800"/>
              <a:buChar char="•"/>
              <a:defRPr/>
            </a:lvl3pPr>
            <a:lvl4pPr indent="-342900" lvl="3" marL="1828800" algn="l">
              <a:lnSpc>
                <a:spcPct val="90000"/>
              </a:lnSpc>
              <a:spcBef>
                <a:spcPts val="1000"/>
              </a:spcBef>
              <a:spcAft>
                <a:spcPts val="0"/>
              </a:spcAft>
              <a:buClr>
                <a:schemeClr val="dk2"/>
              </a:buClr>
              <a:buSzPts val="1800"/>
              <a:buChar char="•"/>
              <a:defRPr/>
            </a:lvl4pPr>
            <a:lvl5pPr indent="-342900" lvl="4" marL="2286000" algn="l">
              <a:lnSpc>
                <a:spcPct val="90000"/>
              </a:lnSpc>
              <a:spcBef>
                <a:spcPts val="1000"/>
              </a:spcBef>
              <a:spcAft>
                <a:spcPts val="0"/>
              </a:spcAft>
              <a:buClr>
                <a:schemeClr val="dk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22" name="Google Shape;222;p82"/>
          <p:cNvSpPr txBox="1"/>
          <p:nvPr>
            <p:ph idx="10" type="dt"/>
          </p:nvPr>
        </p:nvSpPr>
        <p:spPr>
          <a:xfrm>
            <a:off x="1676618" y="12712703"/>
            <a:ext cx="5487114" cy="730250"/>
          </a:xfrm>
          <a:prstGeom prst="rect">
            <a:avLst/>
          </a:prstGeom>
          <a:noFill/>
          <a:ln>
            <a:noFill/>
          </a:ln>
        </p:spPr>
        <p:txBody>
          <a:bodyPr anchorCtr="0" anchor="ctr" bIns="91425" lIns="182875" spcFirstLastPara="1" rIns="182875" wrap="square" tIns="914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3" name="Google Shape;223;p82"/>
          <p:cNvSpPr txBox="1"/>
          <p:nvPr>
            <p:ph idx="11" type="ftr"/>
          </p:nvPr>
        </p:nvSpPr>
        <p:spPr>
          <a:xfrm>
            <a:off x="8078252" y="12712703"/>
            <a:ext cx="8230672" cy="730250"/>
          </a:xfrm>
          <a:prstGeom prst="rect">
            <a:avLst/>
          </a:prstGeom>
          <a:noFill/>
          <a:ln>
            <a:noFill/>
          </a:ln>
        </p:spPr>
        <p:txBody>
          <a:bodyPr anchorCtr="0" anchor="ctr" bIns="91425" lIns="182875" spcFirstLastPara="1" rIns="182875" wrap="square" tIns="9142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4" name="Google Shape;224;p82"/>
          <p:cNvSpPr txBox="1"/>
          <p:nvPr>
            <p:ph idx="12" type="sldNum"/>
          </p:nvPr>
        </p:nvSpPr>
        <p:spPr>
          <a:xfrm>
            <a:off x="17223443" y="12712703"/>
            <a:ext cx="5487114" cy="730250"/>
          </a:xfrm>
          <a:prstGeom prst="rect">
            <a:avLst/>
          </a:prstGeom>
          <a:noFill/>
          <a:ln>
            <a:noFill/>
          </a:ln>
        </p:spPr>
        <p:txBody>
          <a:bodyPr anchorCtr="0" anchor="ctr" bIns="91425" lIns="182875" spcFirstLastPara="1" rIns="182875" wrap="square" tIns="9142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ster Footer">
  <p:cSld name="Master Footer">
    <p:spTree>
      <p:nvGrpSpPr>
        <p:cNvPr id="228" name="Shape 228"/>
        <p:cNvGrpSpPr/>
        <p:nvPr/>
      </p:nvGrpSpPr>
      <p:grpSpPr>
        <a:xfrm>
          <a:off x="0" y="0"/>
          <a:ext cx="0" cy="0"/>
          <a:chOff x="0" y="0"/>
          <a:chExt cx="0" cy="0"/>
        </a:xfrm>
      </p:grpSpPr>
      <p:pic>
        <p:nvPicPr>
          <p:cNvPr id="229" name="Google Shape;229;p49"/>
          <p:cNvPicPr preferRelativeResize="0"/>
          <p:nvPr/>
        </p:nvPicPr>
        <p:blipFill rotWithShape="1">
          <a:blip r:embed="rId2">
            <a:alphaModFix/>
          </a:blip>
          <a:srcRect b="0" l="0" r="0" t="0"/>
          <a:stretch/>
        </p:blipFill>
        <p:spPr>
          <a:xfrm>
            <a:off x="0" y="12344225"/>
            <a:ext cx="24387175" cy="1371779"/>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Gray Background">
  <p:cSld name="Light Gray Background">
    <p:bg>
      <p:bgPr>
        <a:solidFill>
          <a:schemeClr val="lt2"/>
        </a:solidFill>
      </p:bgPr>
    </p:bg>
    <p:spTree>
      <p:nvGrpSpPr>
        <p:cNvPr id="230" name="Shape 230"/>
        <p:cNvGrpSpPr/>
        <p:nvPr/>
      </p:nvGrpSpPr>
      <p:grpSpPr>
        <a:xfrm>
          <a:off x="0" y="0"/>
          <a:ext cx="0" cy="0"/>
          <a:chOff x="0" y="0"/>
          <a:chExt cx="0" cy="0"/>
        </a:xfrm>
      </p:grpSpPr>
      <p:pic>
        <p:nvPicPr>
          <p:cNvPr id="231" name="Google Shape;231;p83"/>
          <p:cNvPicPr preferRelativeResize="0"/>
          <p:nvPr/>
        </p:nvPicPr>
        <p:blipFill rotWithShape="1">
          <a:blip r:embed="rId2">
            <a:alphaModFix/>
          </a:blip>
          <a:srcRect b="0" l="0" r="0" t="0"/>
          <a:stretch/>
        </p:blipFill>
        <p:spPr>
          <a:xfrm>
            <a:off x="0" y="12344225"/>
            <a:ext cx="24387175" cy="1371779"/>
          </a:xfrm>
          <a:prstGeom prst="rect">
            <a:avLst/>
          </a:prstGeom>
          <a:noFill/>
          <a:ln>
            <a:noFill/>
          </a:ln>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SGBC Blue Background">
  <p:cSld name="USGBC Blue Background">
    <p:bg>
      <p:bgPr>
        <a:solidFill>
          <a:schemeClr val="dk2"/>
        </a:solidFill>
      </p:bgPr>
    </p:bg>
    <p:spTree>
      <p:nvGrpSpPr>
        <p:cNvPr id="232" name="Shape 232"/>
        <p:cNvGrpSpPr/>
        <p:nvPr/>
      </p:nvGrpSpPr>
      <p:grpSpPr>
        <a:xfrm>
          <a:off x="0" y="0"/>
          <a:ext cx="0" cy="0"/>
          <a:chOff x="0" y="0"/>
          <a:chExt cx="0" cy="0"/>
        </a:xfrm>
      </p:grpSpPr>
      <p:pic>
        <p:nvPicPr>
          <p:cNvPr id="233" name="Google Shape;233;p84"/>
          <p:cNvPicPr preferRelativeResize="0"/>
          <p:nvPr/>
        </p:nvPicPr>
        <p:blipFill rotWithShape="1">
          <a:blip r:embed="rId2">
            <a:alphaModFix/>
          </a:blip>
          <a:srcRect b="0" l="0" r="0" t="0"/>
          <a:stretch/>
        </p:blipFill>
        <p:spPr>
          <a:xfrm>
            <a:off x="0" y="12344225"/>
            <a:ext cx="24387175" cy="1371779"/>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ccent Blue Background">
  <p:cSld name="Accent Blue Background">
    <p:bg>
      <p:bgPr>
        <a:solidFill>
          <a:schemeClr val="accent1"/>
        </a:solidFill>
      </p:bgPr>
    </p:bg>
    <p:spTree>
      <p:nvGrpSpPr>
        <p:cNvPr id="234" name="Shape 234"/>
        <p:cNvGrpSpPr/>
        <p:nvPr/>
      </p:nvGrpSpPr>
      <p:grpSpPr>
        <a:xfrm>
          <a:off x="0" y="0"/>
          <a:ext cx="0" cy="0"/>
          <a:chOff x="0" y="0"/>
          <a:chExt cx="0" cy="0"/>
        </a:xfrm>
      </p:grpSpPr>
      <p:pic>
        <p:nvPicPr>
          <p:cNvPr id="235" name="Google Shape;235;p85"/>
          <p:cNvPicPr preferRelativeResize="0"/>
          <p:nvPr/>
        </p:nvPicPr>
        <p:blipFill rotWithShape="1">
          <a:blip r:embed="rId2">
            <a:alphaModFix/>
          </a:blip>
          <a:srcRect b="0" l="0" r="0" t="0"/>
          <a:stretch/>
        </p:blipFill>
        <p:spPr>
          <a:xfrm>
            <a:off x="0" y="12344225"/>
            <a:ext cx="24387175" cy="1371779"/>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hadow Blue Background">
  <p:cSld name="Shadow Blue Background">
    <p:bg>
      <p:bgPr>
        <a:solidFill>
          <a:schemeClr val="accent3"/>
        </a:solidFill>
      </p:bgPr>
    </p:bg>
    <p:spTree>
      <p:nvGrpSpPr>
        <p:cNvPr id="236" name="Shape 236"/>
        <p:cNvGrpSpPr/>
        <p:nvPr/>
      </p:nvGrpSpPr>
      <p:grpSpPr>
        <a:xfrm>
          <a:off x="0" y="0"/>
          <a:ext cx="0" cy="0"/>
          <a:chOff x="0" y="0"/>
          <a:chExt cx="0" cy="0"/>
        </a:xfrm>
      </p:grpSpPr>
      <p:pic>
        <p:nvPicPr>
          <p:cNvPr id="237" name="Google Shape;237;p86"/>
          <p:cNvPicPr preferRelativeResize="0"/>
          <p:nvPr/>
        </p:nvPicPr>
        <p:blipFill rotWithShape="1">
          <a:blip r:embed="rId2">
            <a:alphaModFix/>
          </a:blip>
          <a:srcRect b="0" l="0" r="0" t="0"/>
          <a:stretch/>
        </p:blipFill>
        <p:spPr>
          <a:xfrm>
            <a:off x="0" y="12344225"/>
            <a:ext cx="24387175" cy="1371779"/>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ck Background">
  <p:cSld name="Black Background">
    <p:bg>
      <p:bgPr>
        <a:solidFill>
          <a:schemeClr val="dk1"/>
        </a:solidFill>
      </p:bgPr>
    </p:bg>
    <p:spTree>
      <p:nvGrpSpPr>
        <p:cNvPr id="238" name="Shape 238"/>
        <p:cNvGrpSpPr/>
        <p:nvPr/>
      </p:nvGrpSpPr>
      <p:grpSpPr>
        <a:xfrm>
          <a:off x="0" y="0"/>
          <a:ext cx="0" cy="0"/>
          <a:chOff x="0" y="0"/>
          <a:chExt cx="0" cy="0"/>
        </a:xfrm>
      </p:grpSpPr>
      <p:pic>
        <p:nvPicPr>
          <p:cNvPr id="239" name="Google Shape;239;p87"/>
          <p:cNvPicPr preferRelativeResize="0"/>
          <p:nvPr/>
        </p:nvPicPr>
        <p:blipFill rotWithShape="1">
          <a:blip r:embed="rId2">
            <a:alphaModFix/>
          </a:blip>
          <a:srcRect b="0" l="0" r="0" t="0"/>
          <a:stretch/>
        </p:blipFill>
        <p:spPr>
          <a:xfrm>
            <a:off x="0" y="12344225"/>
            <a:ext cx="24387175" cy="1371779"/>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240" name="Shape 240"/>
        <p:cNvGrpSpPr/>
        <p:nvPr/>
      </p:nvGrpSpPr>
      <p:grpSpPr>
        <a:xfrm>
          <a:off x="0" y="0"/>
          <a:ext cx="0" cy="0"/>
          <a:chOff x="0" y="0"/>
          <a:chExt cx="0" cy="0"/>
        </a:xfrm>
      </p:grpSpPr>
      <p:pic>
        <p:nvPicPr>
          <p:cNvPr id="241" name="Google Shape;241;p88"/>
          <p:cNvPicPr preferRelativeResize="0"/>
          <p:nvPr/>
        </p:nvPicPr>
        <p:blipFill rotWithShape="1">
          <a:blip r:embed="rId2">
            <a:alphaModFix/>
          </a:blip>
          <a:srcRect b="0" l="0" r="0" t="0"/>
          <a:stretch/>
        </p:blipFill>
        <p:spPr>
          <a:xfrm>
            <a:off x="0" y="12344225"/>
            <a:ext cx="24387175" cy="1371779"/>
          </a:xfrm>
          <a:prstGeom prst="rect">
            <a:avLst/>
          </a:prstGeom>
          <a:noFill/>
          <a:ln>
            <a:noFill/>
          </a:ln>
        </p:spPr>
      </p:pic>
      <p:pic>
        <p:nvPicPr>
          <p:cNvPr id="242" name="Google Shape;242;p88"/>
          <p:cNvPicPr preferRelativeResize="0"/>
          <p:nvPr/>
        </p:nvPicPr>
        <p:blipFill rotWithShape="1">
          <a:blip r:embed="rId3">
            <a:alphaModFix/>
          </a:blip>
          <a:srcRect b="0" l="0" r="0" t="0"/>
          <a:stretch/>
        </p:blipFill>
        <p:spPr>
          <a:xfrm>
            <a:off x="0" y="3"/>
            <a:ext cx="24387175" cy="12344223"/>
          </a:xfrm>
          <a:prstGeom prst="rect">
            <a:avLst/>
          </a:prstGeom>
          <a:noFill/>
          <a:ln>
            <a:noFill/>
          </a:ln>
        </p:spPr>
      </p:pic>
      <p:sp>
        <p:nvSpPr>
          <p:cNvPr id="243" name="Google Shape;243;p88"/>
          <p:cNvSpPr/>
          <p:nvPr/>
        </p:nvSpPr>
        <p:spPr>
          <a:xfrm>
            <a:off x="0" y="10839947"/>
            <a:ext cx="4393580" cy="832104"/>
          </a:xfrm>
          <a:prstGeom prst="rect">
            <a:avLst/>
          </a:prstGeom>
          <a:solidFill>
            <a:schemeClr val="lt1"/>
          </a:solidFill>
          <a:ln>
            <a:noFill/>
          </a:ln>
        </p:spPr>
        <p:txBody>
          <a:bodyPr anchorCtr="0" anchor="ctr" bIns="45700" lIns="365700" spcFirstLastPara="1" rIns="365700" wrap="square" tIns="45700">
            <a:no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VB Parks + Recreation | LEED Certified </a:t>
            </a:r>
            <a:endParaRPr/>
          </a:p>
          <a:p>
            <a:pPr indent="0" lvl="0" marL="0" marR="0" rtl="0" algn="l">
              <a:spcBef>
                <a:spcPts val="0"/>
              </a:spcBef>
              <a:spcAft>
                <a:spcPts val="0"/>
              </a:spcAft>
              <a:buNone/>
            </a:pPr>
            <a:r>
              <a:rPr lang="en-US" sz="1600">
                <a:solidFill>
                  <a:schemeClr val="dk1"/>
                </a:solidFill>
                <a:latin typeface="Arial"/>
                <a:ea typeface="Arial"/>
                <a:cs typeface="Arial"/>
                <a:sym typeface="Arial"/>
              </a:rPr>
              <a:t>Photo: Yuzhu Zheng Photography</a:t>
            </a:r>
            <a:endParaRPr/>
          </a:p>
        </p:txBody>
      </p:sp>
      <p:sp>
        <p:nvSpPr>
          <p:cNvPr id="244" name="Google Shape;244;p88"/>
          <p:cNvSpPr txBox="1"/>
          <p:nvPr>
            <p:ph idx="1" type="body"/>
          </p:nvPr>
        </p:nvSpPr>
        <p:spPr>
          <a:xfrm>
            <a:off x="10348917" y="2785179"/>
            <a:ext cx="14038262" cy="6773863"/>
          </a:xfrm>
          <a:prstGeom prst="rect">
            <a:avLst/>
          </a:prstGeom>
          <a:solidFill>
            <a:schemeClr val="lt1"/>
          </a:solidFill>
          <a:ln>
            <a:noFill/>
          </a:ln>
        </p:spPr>
        <p:txBody>
          <a:bodyPr anchorCtr="0" anchor="ctr" bIns="91425" lIns="914400" spcFirstLastPara="1" rIns="914400" wrap="square" tIns="91425">
            <a:normAutofit/>
          </a:bodyPr>
          <a:lstStyle>
            <a:lvl1pPr indent="-228600" lvl="0" marL="457200" algn="l">
              <a:lnSpc>
                <a:spcPct val="90000"/>
              </a:lnSpc>
              <a:spcBef>
                <a:spcPts val="2000"/>
              </a:spcBef>
              <a:spcAft>
                <a:spcPts val="0"/>
              </a:spcAft>
              <a:buClr>
                <a:schemeClr val="dk1"/>
              </a:buClr>
              <a:buSzPts val="8800"/>
              <a:buFont typeface="Arial"/>
              <a:buNone/>
              <a:defRPr b="1" i="0" sz="8800">
                <a:latin typeface="Arial"/>
                <a:ea typeface="Arial"/>
                <a:cs typeface="Arial"/>
                <a:sym typeface="Arial"/>
              </a:defRPr>
            </a:lvl1pPr>
            <a:lvl2pPr indent="-342900" lvl="1" marL="914400" algn="l">
              <a:lnSpc>
                <a:spcPct val="90000"/>
              </a:lnSpc>
              <a:spcBef>
                <a:spcPts val="1000"/>
              </a:spcBef>
              <a:spcAft>
                <a:spcPts val="0"/>
              </a:spcAft>
              <a:buClr>
                <a:schemeClr val="dk1"/>
              </a:buClr>
              <a:buSzPts val="1800"/>
              <a:buChar char="•"/>
              <a:defRPr/>
            </a:lvl2pPr>
            <a:lvl3pPr indent="-342900" lvl="2" marL="1371600" algn="l">
              <a:lnSpc>
                <a:spcPct val="90000"/>
              </a:lnSpc>
              <a:spcBef>
                <a:spcPts val="1000"/>
              </a:spcBef>
              <a:spcAft>
                <a:spcPts val="0"/>
              </a:spcAft>
              <a:buClr>
                <a:schemeClr val="dk1"/>
              </a:buClr>
              <a:buSzPts val="1800"/>
              <a:buChar char="•"/>
              <a:defRPr/>
            </a:lvl3pPr>
            <a:lvl4pPr indent="-342900" lvl="3" marL="1828800" algn="l">
              <a:lnSpc>
                <a:spcPct val="90000"/>
              </a:lnSpc>
              <a:spcBef>
                <a:spcPts val="1000"/>
              </a:spcBef>
              <a:spcAft>
                <a:spcPts val="0"/>
              </a:spcAft>
              <a:buClr>
                <a:schemeClr val="dk1"/>
              </a:buClr>
              <a:buSzPts val="1800"/>
              <a:buChar char="•"/>
              <a:defRPr/>
            </a:lvl4pPr>
            <a:lvl5pPr indent="-342900" lvl="4" marL="2286000" algn="l">
              <a:lnSpc>
                <a:spcPct val="9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Slide With Text">
  <p:cSld name="Image Slide With Text">
    <p:spTree>
      <p:nvGrpSpPr>
        <p:cNvPr id="245" name="Shape 245"/>
        <p:cNvGrpSpPr/>
        <p:nvPr/>
      </p:nvGrpSpPr>
      <p:grpSpPr>
        <a:xfrm>
          <a:off x="0" y="0"/>
          <a:ext cx="0" cy="0"/>
          <a:chOff x="0" y="0"/>
          <a:chExt cx="0" cy="0"/>
        </a:xfrm>
      </p:grpSpPr>
      <p:sp>
        <p:nvSpPr>
          <p:cNvPr id="246" name="Google Shape;246;p89"/>
          <p:cNvSpPr txBox="1"/>
          <p:nvPr>
            <p:ph idx="1" type="body"/>
          </p:nvPr>
        </p:nvSpPr>
        <p:spPr>
          <a:xfrm>
            <a:off x="1268558" y="1103859"/>
            <a:ext cx="13320281" cy="1397000"/>
          </a:xfrm>
          <a:prstGeom prst="rect">
            <a:avLst/>
          </a:prstGeom>
          <a:noFill/>
          <a:ln>
            <a:noFill/>
          </a:ln>
        </p:spPr>
        <p:txBody>
          <a:bodyPr anchorCtr="0" anchor="ctr" bIns="91425" lIns="182875" spcFirstLastPara="1" rIns="182875" wrap="square" tIns="91425">
            <a:normAutofit/>
          </a:bodyPr>
          <a:lstStyle>
            <a:lvl1pPr indent="-228600" lvl="0" marL="457200" algn="l">
              <a:lnSpc>
                <a:spcPct val="90000"/>
              </a:lnSpc>
              <a:spcBef>
                <a:spcPts val="2000"/>
              </a:spcBef>
              <a:spcAft>
                <a:spcPts val="0"/>
              </a:spcAft>
              <a:buClr>
                <a:schemeClr val="dk1"/>
              </a:buClr>
              <a:buSzPts val="6600"/>
              <a:buFont typeface="Arial"/>
              <a:buNone/>
              <a:defRPr sz="6600"/>
            </a:lvl1pPr>
            <a:lvl2pPr indent="-342900" lvl="1" marL="914400" algn="l">
              <a:lnSpc>
                <a:spcPct val="90000"/>
              </a:lnSpc>
              <a:spcBef>
                <a:spcPts val="1000"/>
              </a:spcBef>
              <a:spcAft>
                <a:spcPts val="0"/>
              </a:spcAft>
              <a:buClr>
                <a:schemeClr val="dk1"/>
              </a:buClr>
              <a:buSzPts val="1800"/>
              <a:buChar char="•"/>
              <a:defRPr/>
            </a:lvl2pPr>
            <a:lvl3pPr indent="-342900" lvl="2" marL="1371600" algn="l">
              <a:lnSpc>
                <a:spcPct val="90000"/>
              </a:lnSpc>
              <a:spcBef>
                <a:spcPts val="1000"/>
              </a:spcBef>
              <a:spcAft>
                <a:spcPts val="0"/>
              </a:spcAft>
              <a:buClr>
                <a:schemeClr val="dk1"/>
              </a:buClr>
              <a:buSzPts val="1800"/>
              <a:buChar char="•"/>
              <a:defRPr/>
            </a:lvl3pPr>
            <a:lvl4pPr indent="-342900" lvl="3" marL="1828800" algn="l">
              <a:lnSpc>
                <a:spcPct val="90000"/>
              </a:lnSpc>
              <a:spcBef>
                <a:spcPts val="1000"/>
              </a:spcBef>
              <a:spcAft>
                <a:spcPts val="0"/>
              </a:spcAft>
              <a:buClr>
                <a:schemeClr val="dk1"/>
              </a:buClr>
              <a:buSzPts val="1800"/>
              <a:buChar char="•"/>
              <a:defRPr/>
            </a:lvl4pPr>
            <a:lvl5pPr indent="-342900" lvl="4" marL="2286000" algn="l">
              <a:lnSpc>
                <a:spcPct val="9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47" name="Google Shape;247;p89"/>
          <p:cNvSpPr txBox="1"/>
          <p:nvPr>
            <p:ph idx="2" type="body"/>
          </p:nvPr>
        </p:nvSpPr>
        <p:spPr>
          <a:xfrm>
            <a:off x="1268416" y="4572000"/>
            <a:ext cx="13320281" cy="7024256"/>
          </a:xfrm>
          <a:prstGeom prst="rect">
            <a:avLst/>
          </a:prstGeom>
          <a:noFill/>
          <a:ln>
            <a:noFill/>
          </a:ln>
        </p:spPr>
        <p:txBody>
          <a:bodyPr anchorCtr="0" anchor="t" bIns="91425" lIns="182875" spcFirstLastPara="1" rIns="182875" wrap="square" tIns="91425">
            <a:normAutofit/>
          </a:bodyPr>
          <a:lstStyle>
            <a:lvl1pPr indent="-228600" lvl="0" marL="457200" algn="l">
              <a:lnSpc>
                <a:spcPct val="100000"/>
              </a:lnSpc>
              <a:spcBef>
                <a:spcPts val="2000"/>
              </a:spcBef>
              <a:spcAft>
                <a:spcPts val="0"/>
              </a:spcAft>
              <a:buClr>
                <a:schemeClr val="dk1"/>
              </a:buClr>
              <a:buSzPts val="3600"/>
              <a:buFont typeface="Arial"/>
              <a:buNone/>
              <a:defRPr sz="3600"/>
            </a:lvl1pPr>
            <a:lvl2pPr indent="-342900" lvl="1" marL="914400" algn="l">
              <a:lnSpc>
                <a:spcPct val="90000"/>
              </a:lnSpc>
              <a:spcBef>
                <a:spcPts val="1000"/>
              </a:spcBef>
              <a:spcAft>
                <a:spcPts val="0"/>
              </a:spcAft>
              <a:buClr>
                <a:schemeClr val="dk1"/>
              </a:buClr>
              <a:buSzPts val="1800"/>
              <a:buChar char="•"/>
              <a:defRPr/>
            </a:lvl2pPr>
            <a:lvl3pPr indent="-342900" lvl="2" marL="1371600" algn="l">
              <a:lnSpc>
                <a:spcPct val="90000"/>
              </a:lnSpc>
              <a:spcBef>
                <a:spcPts val="1000"/>
              </a:spcBef>
              <a:spcAft>
                <a:spcPts val="0"/>
              </a:spcAft>
              <a:buClr>
                <a:schemeClr val="dk1"/>
              </a:buClr>
              <a:buSzPts val="1800"/>
              <a:buChar char="•"/>
              <a:defRPr/>
            </a:lvl3pPr>
            <a:lvl4pPr indent="-342900" lvl="3" marL="1828800" algn="l">
              <a:lnSpc>
                <a:spcPct val="90000"/>
              </a:lnSpc>
              <a:spcBef>
                <a:spcPts val="1000"/>
              </a:spcBef>
              <a:spcAft>
                <a:spcPts val="0"/>
              </a:spcAft>
              <a:buClr>
                <a:schemeClr val="dk1"/>
              </a:buClr>
              <a:buSzPts val="1800"/>
              <a:buChar char="•"/>
              <a:defRPr/>
            </a:lvl4pPr>
            <a:lvl5pPr indent="-342900" lvl="4" marL="2286000" algn="l">
              <a:lnSpc>
                <a:spcPct val="9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48" name="Google Shape;248;p89"/>
          <p:cNvSpPr txBox="1"/>
          <p:nvPr>
            <p:ph idx="3" type="body"/>
          </p:nvPr>
        </p:nvSpPr>
        <p:spPr>
          <a:xfrm>
            <a:off x="1268416" y="3248822"/>
            <a:ext cx="13320281" cy="865983"/>
          </a:xfrm>
          <a:prstGeom prst="rect">
            <a:avLst/>
          </a:prstGeom>
          <a:noFill/>
          <a:ln>
            <a:noFill/>
          </a:ln>
        </p:spPr>
        <p:txBody>
          <a:bodyPr anchorCtr="0" anchor="ctr" bIns="91425" lIns="182875" spcFirstLastPara="1" rIns="182875" wrap="square" tIns="91425">
            <a:normAutofit/>
          </a:bodyPr>
          <a:lstStyle>
            <a:lvl1pPr indent="-228600" lvl="0" marL="457200" algn="l">
              <a:lnSpc>
                <a:spcPct val="90000"/>
              </a:lnSpc>
              <a:spcBef>
                <a:spcPts val="2000"/>
              </a:spcBef>
              <a:spcAft>
                <a:spcPts val="0"/>
              </a:spcAft>
              <a:buClr>
                <a:schemeClr val="dk1"/>
              </a:buClr>
              <a:buSzPts val="4000"/>
              <a:buFont typeface="Arial"/>
              <a:buNone/>
              <a:defRPr b="1" i="0" sz="4000">
                <a:latin typeface="Arial"/>
                <a:ea typeface="Arial"/>
                <a:cs typeface="Arial"/>
                <a:sym typeface="Arial"/>
              </a:defRPr>
            </a:lvl1pPr>
            <a:lvl2pPr indent="-228600" lvl="1" marL="914400" algn="l">
              <a:lnSpc>
                <a:spcPct val="90000"/>
              </a:lnSpc>
              <a:spcBef>
                <a:spcPts val="1000"/>
              </a:spcBef>
              <a:spcAft>
                <a:spcPts val="0"/>
              </a:spcAft>
              <a:buClr>
                <a:schemeClr val="dk1"/>
              </a:buClr>
              <a:buSzPts val="4800"/>
              <a:buNone/>
              <a:defRPr/>
            </a:lvl2pPr>
            <a:lvl3pPr indent="-342900" lvl="2" marL="1371600" algn="l">
              <a:lnSpc>
                <a:spcPct val="90000"/>
              </a:lnSpc>
              <a:spcBef>
                <a:spcPts val="1000"/>
              </a:spcBef>
              <a:spcAft>
                <a:spcPts val="0"/>
              </a:spcAft>
              <a:buClr>
                <a:schemeClr val="dk1"/>
              </a:buClr>
              <a:buSzPts val="1800"/>
              <a:buChar char="•"/>
              <a:defRPr/>
            </a:lvl3pPr>
            <a:lvl4pPr indent="-342900" lvl="3" marL="1828800" algn="l">
              <a:lnSpc>
                <a:spcPct val="90000"/>
              </a:lnSpc>
              <a:spcBef>
                <a:spcPts val="1000"/>
              </a:spcBef>
              <a:spcAft>
                <a:spcPts val="0"/>
              </a:spcAft>
              <a:buClr>
                <a:schemeClr val="dk1"/>
              </a:buClr>
              <a:buSzPts val="1800"/>
              <a:buChar char="•"/>
              <a:defRPr/>
            </a:lvl4pPr>
            <a:lvl5pPr indent="-342900" lvl="4" marL="2286000" algn="l">
              <a:lnSpc>
                <a:spcPct val="9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249" name="Google Shape;249;p89"/>
          <p:cNvPicPr preferRelativeResize="0"/>
          <p:nvPr/>
        </p:nvPicPr>
        <p:blipFill rotWithShape="1">
          <a:blip r:embed="rId2">
            <a:alphaModFix/>
          </a:blip>
          <a:srcRect b="0" l="0" r="0" t="0"/>
          <a:stretch/>
        </p:blipFill>
        <p:spPr>
          <a:xfrm>
            <a:off x="0" y="12344225"/>
            <a:ext cx="24387175" cy="1371779"/>
          </a:xfrm>
          <a:prstGeom prst="rect">
            <a:avLst/>
          </a:prstGeom>
          <a:noFill/>
          <a:ln>
            <a:noFill/>
          </a:ln>
        </p:spPr>
      </p:pic>
      <p:sp>
        <p:nvSpPr>
          <p:cNvPr id="250" name="Google Shape;250;p89"/>
          <p:cNvSpPr/>
          <p:nvPr/>
        </p:nvSpPr>
        <p:spPr>
          <a:xfrm>
            <a:off x="15595605" y="3"/>
            <a:ext cx="8791575" cy="12344223"/>
          </a:xfrm>
          <a:prstGeom prst="rect">
            <a:avLst/>
          </a:prstGeom>
          <a:solidFill>
            <a:srgbClr val="FFFFFF"/>
          </a:solidFill>
          <a:ln>
            <a:noFill/>
          </a:ln>
        </p:spPr>
      </p:sp>
      <p:sp>
        <p:nvSpPr>
          <p:cNvPr id="251" name="Google Shape;251;p89"/>
          <p:cNvSpPr/>
          <p:nvPr/>
        </p:nvSpPr>
        <p:spPr>
          <a:xfrm>
            <a:off x="15392403" y="3"/>
            <a:ext cx="203201" cy="1234422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wer Header With Photo">
  <p:cSld name="Lower Header With Photo">
    <p:spTree>
      <p:nvGrpSpPr>
        <p:cNvPr id="252" name="Shape 252"/>
        <p:cNvGrpSpPr/>
        <p:nvPr/>
      </p:nvGrpSpPr>
      <p:grpSpPr>
        <a:xfrm>
          <a:off x="0" y="0"/>
          <a:ext cx="0" cy="0"/>
          <a:chOff x="0" y="0"/>
          <a:chExt cx="0" cy="0"/>
        </a:xfrm>
      </p:grpSpPr>
      <p:pic>
        <p:nvPicPr>
          <p:cNvPr id="253" name="Google Shape;253;p90"/>
          <p:cNvPicPr preferRelativeResize="0"/>
          <p:nvPr/>
        </p:nvPicPr>
        <p:blipFill rotWithShape="1">
          <a:blip r:embed="rId2">
            <a:alphaModFix/>
          </a:blip>
          <a:srcRect b="0" l="0" r="0" t="0"/>
          <a:stretch/>
        </p:blipFill>
        <p:spPr>
          <a:xfrm>
            <a:off x="0" y="3"/>
            <a:ext cx="24387175" cy="9025219"/>
          </a:xfrm>
          <a:prstGeom prst="rect">
            <a:avLst/>
          </a:prstGeom>
          <a:noFill/>
          <a:ln>
            <a:noFill/>
          </a:ln>
        </p:spPr>
      </p:pic>
      <p:sp>
        <p:nvSpPr>
          <p:cNvPr id="254" name="Google Shape;254;p90"/>
          <p:cNvSpPr/>
          <p:nvPr/>
        </p:nvSpPr>
        <p:spPr>
          <a:xfrm>
            <a:off x="1" y="672355"/>
            <a:ext cx="5217458" cy="832104"/>
          </a:xfrm>
          <a:prstGeom prst="rect">
            <a:avLst/>
          </a:prstGeom>
          <a:solidFill>
            <a:schemeClr val="lt1"/>
          </a:solidFill>
          <a:ln>
            <a:noFill/>
          </a:ln>
        </p:spPr>
        <p:txBody>
          <a:bodyPr anchorCtr="0" anchor="ctr" bIns="45700" lIns="365700" spcFirstLastPara="1" rIns="365700" wrap="square" tIns="45700">
            <a:no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Japan House | Sao Paulo, Brazil | LEED Platinum</a:t>
            </a:r>
            <a:endParaRPr/>
          </a:p>
          <a:p>
            <a:pPr indent="0" lvl="0" marL="0" marR="0" rtl="0" algn="l">
              <a:spcBef>
                <a:spcPts val="0"/>
              </a:spcBef>
              <a:spcAft>
                <a:spcPts val="0"/>
              </a:spcAft>
              <a:buNone/>
            </a:pPr>
            <a:r>
              <a:rPr lang="en-US" sz="1600">
                <a:solidFill>
                  <a:schemeClr val="dk1"/>
                </a:solidFill>
                <a:latin typeface="Arial"/>
                <a:ea typeface="Arial"/>
                <a:cs typeface="Arial"/>
                <a:sym typeface="Arial"/>
              </a:rPr>
              <a:t>Photo credit: Estevam Romera</a:t>
            </a:r>
            <a:endParaRPr sz="1600">
              <a:solidFill>
                <a:schemeClr val="dk1"/>
              </a:solidFill>
              <a:latin typeface="Arial"/>
              <a:ea typeface="Arial"/>
              <a:cs typeface="Arial"/>
              <a:sym typeface="Arial"/>
            </a:endParaRPr>
          </a:p>
        </p:txBody>
      </p:sp>
      <p:pic>
        <p:nvPicPr>
          <p:cNvPr id="255" name="Google Shape;255;p90"/>
          <p:cNvPicPr preferRelativeResize="0"/>
          <p:nvPr/>
        </p:nvPicPr>
        <p:blipFill rotWithShape="1">
          <a:blip r:embed="rId3">
            <a:alphaModFix/>
          </a:blip>
          <a:srcRect b="0" l="0" r="0" t="0"/>
          <a:stretch/>
        </p:blipFill>
        <p:spPr>
          <a:xfrm>
            <a:off x="0" y="12344225"/>
            <a:ext cx="24387175" cy="1371779"/>
          </a:xfrm>
          <a:prstGeom prst="rect">
            <a:avLst/>
          </a:prstGeom>
          <a:noFill/>
          <a:ln>
            <a:noFill/>
          </a:ln>
        </p:spPr>
      </p:pic>
      <p:sp>
        <p:nvSpPr>
          <p:cNvPr id="256" name="Google Shape;256;p90"/>
          <p:cNvSpPr txBox="1"/>
          <p:nvPr>
            <p:ph idx="1" type="body"/>
          </p:nvPr>
        </p:nvSpPr>
        <p:spPr>
          <a:xfrm>
            <a:off x="1330037" y="9025222"/>
            <a:ext cx="10265931" cy="3319183"/>
          </a:xfrm>
          <a:prstGeom prst="rect">
            <a:avLst/>
          </a:prstGeom>
          <a:noFill/>
          <a:ln>
            <a:noFill/>
          </a:ln>
        </p:spPr>
        <p:txBody>
          <a:bodyPr anchorCtr="0" anchor="ctr" bIns="91425" lIns="182875" spcFirstLastPara="1" rIns="182875" wrap="square" tIns="91425">
            <a:normAutofit/>
          </a:bodyPr>
          <a:lstStyle>
            <a:lvl1pPr indent="-228600" lvl="0" marL="457200" algn="l">
              <a:lnSpc>
                <a:spcPct val="90000"/>
              </a:lnSpc>
              <a:spcBef>
                <a:spcPts val="2000"/>
              </a:spcBef>
              <a:spcAft>
                <a:spcPts val="0"/>
              </a:spcAft>
              <a:buClr>
                <a:schemeClr val="dk1"/>
              </a:buClr>
              <a:buSzPts val="6000"/>
              <a:buFont typeface="Arial"/>
              <a:buNone/>
              <a:defRPr sz="6000"/>
            </a:lvl1pPr>
            <a:lvl2pPr indent="-342900" lvl="1" marL="914400" algn="l">
              <a:lnSpc>
                <a:spcPct val="90000"/>
              </a:lnSpc>
              <a:spcBef>
                <a:spcPts val="1000"/>
              </a:spcBef>
              <a:spcAft>
                <a:spcPts val="0"/>
              </a:spcAft>
              <a:buClr>
                <a:schemeClr val="dk1"/>
              </a:buClr>
              <a:buSzPts val="1800"/>
              <a:buChar char="•"/>
              <a:defRPr/>
            </a:lvl2pPr>
            <a:lvl3pPr indent="-342900" lvl="2" marL="1371600" algn="l">
              <a:lnSpc>
                <a:spcPct val="90000"/>
              </a:lnSpc>
              <a:spcBef>
                <a:spcPts val="1000"/>
              </a:spcBef>
              <a:spcAft>
                <a:spcPts val="0"/>
              </a:spcAft>
              <a:buClr>
                <a:schemeClr val="dk1"/>
              </a:buClr>
              <a:buSzPts val="1800"/>
              <a:buChar char="•"/>
              <a:defRPr/>
            </a:lvl3pPr>
            <a:lvl4pPr indent="-342900" lvl="3" marL="1828800" algn="l">
              <a:lnSpc>
                <a:spcPct val="90000"/>
              </a:lnSpc>
              <a:spcBef>
                <a:spcPts val="1000"/>
              </a:spcBef>
              <a:spcAft>
                <a:spcPts val="0"/>
              </a:spcAft>
              <a:buClr>
                <a:schemeClr val="dk1"/>
              </a:buClr>
              <a:buSzPts val="1800"/>
              <a:buChar char="•"/>
              <a:defRPr/>
            </a:lvl4pPr>
            <a:lvl5pPr indent="-342900" lvl="4" marL="2286000" algn="l">
              <a:lnSpc>
                <a:spcPct val="9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57" name="Google Shape;257;p90"/>
          <p:cNvSpPr txBox="1"/>
          <p:nvPr>
            <p:ph idx="2" type="body"/>
          </p:nvPr>
        </p:nvSpPr>
        <p:spPr>
          <a:xfrm>
            <a:off x="12791212" y="9025043"/>
            <a:ext cx="10265929" cy="3319183"/>
          </a:xfrm>
          <a:prstGeom prst="rect">
            <a:avLst/>
          </a:prstGeom>
          <a:noFill/>
          <a:ln>
            <a:noFill/>
          </a:ln>
        </p:spPr>
        <p:txBody>
          <a:bodyPr anchorCtr="0" anchor="ctr" bIns="91425" lIns="182875" spcFirstLastPara="1" rIns="182875" wrap="square" tIns="91425">
            <a:normAutofit/>
          </a:bodyPr>
          <a:lstStyle>
            <a:lvl1pPr indent="-228600" lvl="0" marL="457200" algn="l">
              <a:lnSpc>
                <a:spcPct val="90000"/>
              </a:lnSpc>
              <a:spcBef>
                <a:spcPts val="2000"/>
              </a:spcBef>
              <a:spcAft>
                <a:spcPts val="0"/>
              </a:spcAft>
              <a:buClr>
                <a:schemeClr val="dk1"/>
              </a:buClr>
              <a:buSzPts val="3200"/>
              <a:buFont typeface="Arial"/>
              <a:buNone/>
              <a:defRPr sz="3200"/>
            </a:lvl1pPr>
            <a:lvl2pPr indent="-342900" lvl="1" marL="914400" algn="l">
              <a:lnSpc>
                <a:spcPct val="90000"/>
              </a:lnSpc>
              <a:spcBef>
                <a:spcPts val="1000"/>
              </a:spcBef>
              <a:spcAft>
                <a:spcPts val="0"/>
              </a:spcAft>
              <a:buClr>
                <a:schemeClr val="dk1"/>
              </a:buClr>
              <a:buSzPts val="1800"/>
              <a:buChar char="•"/>
              <a:defRPr/>
            </a:lvl2pPr>
            <a:lvl3pPr indent="-342900" lvl="2" marL="1371600" algn="l">
              <a:lnSpc>
                <a:spcPct val="90000"/>
              </a:lnSpc>
              <a:spcBef>
                <a:spcPts val="1000"/>
              </a:spcBef>
              <a:spcAft>
                <a:spcPts val="0"/>
              </a:spcAft>
              <a:buClr>
                <a:schemeClr val="dk1"/>
              </a:buClr>
              <a:buSzPts val="1800"/>
              <a:buChar char="•"/>
              <a:defRPr/>
            </a:lvl3pPr>
            <a:lvl4pPr indent="-342900" lvl="3" marL="1828800" algn="l">
              <a:lnSpc>
                <a:spcPct val="90000"/>
              </a:lnSpc>
              <a:spcBef>
                <a:spcPts val="1000"/>
              </a:spcBef>
              <a:spcAft>
                <a:spcPts val="0"/>
              </a:spcAft>
              <a:buClr>
                <a:schemeClr val="dk1"/>
              </a:buClr>
              <a:buSzPts val="1800"/>
              <a:buChar char="•"/>
              <a:defRPr/>
            </a:lvl4pPr>
            <a:lvl5pPr indent="-342900" lvl="4" marL="2286000" algn="l">
              <a:lnSpc>
                <a:spcPct val="9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ject Profile">
  <p:cSld name="Project Profile">
    <p:spTree>
      <p:nvGrpSpPr>
        <p:cNvPr id="258" name="Shape 258"/>
        <p:cNvGrpSpPr/>
        <p:nvPr/>
      </p:nvGrpSpPr>
      <p:grpSpPr>
        <a:xfrm>
          <a:off x="0" y="0"/>
          <a:ext cx="0" cy="0"/>
          <a:chOff x="0" y="0"/>
          <a:chExt cx="0" cy="0"/>
        </a:xfrm>
      </p:grpSpPr>
      <p:pic>
        <p:nvPicPr>
          <p:cNvPr id="259" name="Google Shape;259;p91"/>
          <p:cNvPicPr preferRelativeResize="0"/>
          <p:nvPr/>
        </p:nvPicPr>
        <p:blipFill rotWithShape="1">
          <a:blip r:embed="rId2">
            <a:alphaModFix/>
          </a:blip>
          <a:srcRect b="0" l="0" r="0" t="0"/>
          <a:stretch/>
        </p:blipFill>
        <p:spPr>
          <a:xfrm>
            <a:off x="0" y="12344225"/>
            <a:ext cx="24387175" cy="1371779"/>
          </a:xfrm>
          <a:prstGeom prst="rect">
            <a:avLst/>
          </a:prstGeom>
          <a:noFill/>
          <a:ln>
            <a:noFill/>
          </a:ln>
        </p:spPr>
      </p:pic>
      <p:sp>
        <p:nvSpPr>
          <p:cNvPr id="260" name="Google Shape;260;p91"/>
          <p:cNvSpPr txBox="1"/>
          <p:nvPr>
            <p:ph idx="1" type="body"/>
          </p:nvPr>
        </p:nvSpPr>
        <p:spPr>
          <a:xfrm>
            <a:off x="1579564" y="1371783"/>
            <a:ext cx="9517927" cy="3787264"/>
          </a:xfrm>
          <a:prstGeom prst="rect">
            <a:avLst/>
          </a:prstGeom>
          <a:noFill/>
          <a:ln>
            <a:noFill/>
          </a:ln>
        </p:spPr>
        <p:txBody>
          <a:bodyPr anchorCtr="0" anchor="ctr" bIns="91425" lIns="182875" spcFirstLastPara="1" rIns="182875" wrap="square" tIns="91425">
            <a:normAutofit/>
          </a:bodyPr>
          <a:lstStyle>
            <a:lvl1pPr indent="-228600" lvl="0" marL="457200" algn="l">
              <a:lnSpc>
                <a:spcPct val="90000"/>
              </a:lnSpc>
              <a:spcBef>
                <a:spcPts val="2000"/>
              </a:spcBef>
              <a:spcAft>
                <a:spcPts val="0"/>
              </a:spcAft>
              <a:buClr>
                <a:schemeClr val="dk1"/>
              </a:buClr>
              <a:buSzPts val="7200"/>
              <a:buFont typeface="Arial"/>
              <a:buNone/>
              <a:defRPr sz="7200"/>
            </a:lvl1pPr>
            <a:lvl2pPr indent="-342900" lvl="1" marL="914400" algn="l">
              <a:lnSpc>
                <a:spcPct val="90000"/>
              </a:lnSpc>
              <a:spcBef>
                <a:spcPts val="1000"/>
              </a:spcBef>
              <a:spcAft>
                <a:spcPts val="0"/>
              </a:spcAft>
              <a:buClr>
                <a:schemeClr val="dk1"/>
              </a:buClr>
              <a:buSzPts val="1800"/>
              <a:buChar char="•"/>
              <a:defRPr/>
            </a:lvl2pPr>
            <a:lvl3pPr indent="-342900" lvl="2" marL="1371600" algn="l">
              <a:lnSpc>
                <a:spcPct val="90000"/>
              </a:lnSpc>
              <a:spcBef>
                <a:spcPts val="1000"/>
              </a:spcBef>
              <a:spcAft>
                <a:spcPts val="0"/>
              </a:spcAft>
              <a:buClr>
                <a:schemeClr val="dk1"/>
              </a:buClr>
              <a:buSzPts val="1800"/>
              <a:buChar char="•"/>
              <a:defRPr/>
            </a:lvl3pPr>
            <a:lvl4pPr indent="-342900" lvl="3" marL="1828800" algn="l">
              <a:lnSpc>
                <a:spcPct val="90000"/>
              </a:lnSpc>
              <a:spcBef>
                <a:spcPts val="1000"/>
              </a:spcBef>
              <a:spcAft>
                <a:spcPts val="0"/>
              </a:spcAft>
              <a:buClr>
                <a:schemeClr val="dk1"/>
              </a:buClr>
              <a:buSzPts val="1800"/>
              <a:buChar char="•"/>
              <a:defRPr/>
            </a:lvl4pPr>
            <a:lvl5pPr indent="-342900" lvl="4" marL="2286000" algn="l">
              <a:lnSpc>
                <a:spcPct val="9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61" name="Google Shape;261;p91"/>
          <p:cNvSpPr txBox="1"/>
          <p:nvPr>
            <p:ph idx="2" type="body"/>
          </p:nvPr>
        </p:nvSpPr>
        <p:spPr>
          <a:xfrm>
            <a:off x="1579564" y="8936183"/>
            <a:ext cx="9517927" cy="3408039"/>
          </a:xfrm>
          <a:prstGeom prst="rect">
            <a:avLst/>
          </a:prstGeom>
          <a:noFill/>
          <a:ln>
            <a:noFill/>
          </a:ln>
        </p:spPr>
        <p:txBody>
          <a:bodyPr anchorCtr="0" anchor="t" bIns="91425" lIns="182875" spcFirstLastPara="1" rIns="182875" wrap="square" tIns="91425">
            <a:normAutofit/>
          </a:bodyPr>
          <a:lstStyle>
            <a:lvl1pPr indent="-228600" lvl="0" marL="457200" algn="l">
              <a:lnSpc>
                <a:spcPct val="100000"/>
              </a:lnSpc>
              <a:spcBef>
                <a:spcPts val="2000"/>
              </a:spcBef>
              <a:spcAft>
                <a:spcPts val="0"/>
              </a:spcAft>
              <a:buClr>
                <a:schemeClr val="dk1"/>
              </a:buClr>
              <a:buSzPts val="2800"/>
              <a:buFont typeface="Arial"/>
              <a:buNone/>
              <a:defRPr sz="2800"/>
            </a:lvl1pPr>
            <a:lvl2pPr indent="-342900" lvl="1" marL="914400" algn="l">
              <a:lnSpc>
                <a:spcPct val="90000"/>
              </a:lnSpc>
              <a:spcBef>
                <a:spcPts val="1000"/>
              </a:spcBef>
              <a:spcAft>
                <a:spcPts val="0"/>
              </a:spcAft>
              <a:buClr>
                <a:schemeClr val="dk1"/>
              </a:buClr>
              <a:buSzPts val="1800"/>
              <a:buChar char="•"/>
              <a:defRPr/>
            </a:lvl2pPr>
            <a:lvl3pPr indent="-342900" lvl="2" marL="1371600" algn="l">
              <a:lnSpc>
                <a:spcPct val="90000"/>
              </a:lnSpc>
              <a:spcBef>
                <a:spcPts val="1000"/>
              </a:spcBef>
              <a:spcAft>
                <a:spcPts val="0"/>
              </a:spcAft>
              <a:buClr>
                <a:schemeClr val="dk1"/>
              </a:buClr>
              <a:buSzPts val="1800"/>
              <a:buChar char="•"/>
              <a:defRPr/>
            </a:lvl3pPr>
            <a:lvl4pPr indent="-228600" lvl="3" marL="1828800" algn="l">
              <a:lnSpc>
                <a:spcPct val="90000"/>
              </a:lnSpc>
              <a:spcBef>
                <a:spcPts val="1000"/>
              </a:spcBef>
              <a:spcAft>
                <a:spcPts val="0"/>
              </a:spcAft>
              <a:buClr>
                <a:schemeClr val="dk1"/>
              </a:buClr>
              <a:buSzPts val="3600"/>
              <a:buFont typeface="Arial"/>
              <a:buNone/>
              <a:defRPr/>
            </a:lvl4pPr>
            <a:lvl5pPr indent="-342900" lvl="4" marL="2286000" algn="l">
              <a:lnSpc>
                <a:spcPct val="9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62" name="Google Shape;262;p91"/>
          <p:cNvSpPr txBox="1"/>
          <p:nvPr>
            <p:ph idx="3" type="body"/>
          </p:nvPr>
        </p:nvSpPr>
        <p:spPr>
          <a:xfrm>
            <a:off x="1579564" y="5905339"/>
            <a:ext cx="9517927" cy="2284559"/>
          </a:xfrm>
          <a:prstGeom prst="rect">
            <a:avLst/>
          </a:prstGeom>
          <a:noFill/>
          <a:ln>
            <a:noFill/>
          </a:ln>
        </p:spPr>
        <p:txBody>
          <a:bodyPr anchorCtr="0" anchor="ctr" bIns="91425" lIns="182875" spcFirstLastPara="1" rIns="182875" wrap="square" tIns="91425">
            <a:normAutofit/>
          </a:bodyPr>
          <a:lstStyle>
            <a:lvl1pPr indent="-228600" lvl="0" marL="457200" algn="l">
              <a:lnSpc>
                <a:spcPct val="90000"/>
              </a:lnSpc>
              <a:spcBef>
                <a:spcPts val="2000"/>
              </a:spcBef>
              <a:spcAft>
                <a:spcPts val="0"/>
              </a:spcAft>
              <a:buClr>
                <a:schemeClr val="dk1"/>
              </a:buClr>
              <a:buSzPts val="3600"/>
              <a:buFont typeface="Arial"/>
              <a:buNone/>
              <a:defRPr sz="3600"/>
            </a:lvl1pPr>
            <a:lvl2pPr indent="-342900" lvl="1" marL="914400" algn="l">
              <a:lnSpc>
                <a:spcPct val="90000"/>
              </a:lnSpc>
              <a:spcBef>
                <a:spcPts val="1000"/>
              </a:spcBef>
              <a:spcAft>
                <a:spcPts val="0"/>
              </a:spcAft>
              <a:buClr>
                <a:schemeClr val="dk1"/>
              </a:buClr>
              <a:buSzPts val="1800"/>
              <a:buChar char="•"/>
              <a:defRPr/>
            </a:lvl2pPr>
            <a:lvl3pPr indent="-342900" lvl="2" marL="1371600" algn="l">
              <a:lnSpc>
                <a:spcPct val="90000"/>
              </a:lnSpc>
              <a:spcBef>
                <a:spcPts val="1000"/>
              </a:spcBef>
              <a:spcAft>
                <a:spcPts val="0"/>
              </a:spcAft>
              <a:buClr>
                <a:schemeClr val="dk1"/>
              </a:buClr>
              <a:buSzPts val="1800"/>
              <a:buChar char="•"/>
              <a:defRPr/>
            </a:lvl3pPr>
            <a:lvl4pPr indent="-342900" lvl="3" marL="1828800" algn="l">
              <a:lnSpc>
                <a:spcPct val="90000"/>
              </a:lnSpc>
              <a:spcBef>
                <a:spcPts val="1000"/>
              </a:spcBef>
              <a:spcAft>
                <a:spcPts val="0"/>
              </a:spcAft>
              <a:buClr>
                <a:schemeClr val="dk1"/>
              </a:buClr>
              <a:buSzPts val="1800"/>
              <a:buChar char="•"/>
              <a:defRPr/>
            </a:lvl4pPr>
            <a:lvl5pPr indent="-342900" lvl="4" marL="2286000" algn="l">
              <a:lnSpc>
                <a:spcPct val="9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ty Profile">
  <p:cSld name="City Profile">
    <p:spTree>
      <p:nvGrpSpPr>
        <p:cNvPr id="263" name="Shape 263"/>
        <p:cNvGrpSpPr/>
        <p:nvPr/>
      </p:nvGrpSpPr>
      <p:grpSpPr>
        <a:xfrm>
          <a:off x="0" y="0"/>
          <a:ext cx="0" cy="0"/>
          <a:chOff x="0" y="0"/>
          <a:chExt cx="0" cy="0"/>
        </a:xfrm>
      </p:grpSpPr>
      <p:pic>
        <p:nvPicPr>
          <p:cNvPr id="264" name="Google Shape;264;p92"/>
          <p:cNvPicPr preferRelativeResize="0"/>
          <p:nvPr/>
        </p:nvPicPr>
        <p:blipFill rotWithShape="1">
          <a:blip r:embed="rId2">
            <a:alphaModFix/>
          </a:blip>
          <a:srcRect b="0" l="0" r="0" t="0"/>
          <a:stretch/>
        </p:blipFill>
        <p:spPr>
          <a:xfrm>
            <a:off x="0" y="12344225"/>
            <a:ext cx="24387175" cy="1371779"/>
          </a:xfrm>
          <a:prstGeom prst="rect">
            <a:avLst/>
          </a:prstGeom>
          <a:noFill/>
          <a:ln>
            <a:noFill/>
          </a:ln>
        </p:spPr>
      </p:pic>
      <p:sp>
        <p:nvSpPr>
          <p:cNvPr id="265" name="Google Shape;265;p92"/>
          <p:cNvSpPr txBox="1"/>
          <p:nvPr>
            <p:ph idx="1" type="body"/>
          </p:nvPr>
        </p:nvSpPr>
        <p:spPr>
          <a:xfrm>
            <a:off x="1185865" y="1204915"/>
            <a:ext cx="8997950" cy="2203631"/>
          </a:xfrm>
          <a:prstGeom prst="rect">
            <a:avLst/>
          </a:prstGeom>
          <a:noFill/>
          <a:ln>
            <a:noFill/>
          </a:ln>
        </p:spPr>
        <p:txBody>
          <a:bodyPr anchorCtr="0" anchor="t" bIns="91425" lIns="182875" spcFirstLastPara="1" rIns="182875" wrap="square" tIns="91425">
            <a:noAutofit/>
          </a:bodyPr>
          <a:lstStyle>
            <a:lvl1pPr indent="-228600" lvl="0" marL="457200" algn="l">
              <a:lnSpc>
                <a:spcPct val="90000"/>
              </a:lnSpc>
              <a:spcBef>
                <a:spcPts val="2000"/>
              </a:spcBef>
              <a:spcAft>
                <a:spcPts val="0"/>
              </a:spcAft>
              <a:buClr>
                <a:schemeClr val="dk1"/>
              </a:buClr>
              <a:buSzPts val="6600"/>
              <a:buFont typeface="Arial"/>
              <a:buNone/>
              <a:defRPr sz="6600"/>
            </a:lvl1pPr>
            <a:lvl2pPr indent="-342900" lvl="1" marL="914400" algn="l">
              <a:lnSpc>
                <a:spcPct val="90000"/>
              </a:lnSpc>
              <a:spcBef>
                <a:spcPts val="1000"/>
              </a:spcBef>
              <a:spcAft>
                <a:spcPts val="0"/>
              </a:spcAft>
              <a:buClr>
                <a:schemeClr val="dk1"/>
              </a:buClr>
              <a:buSzPts val="1800"/>
              <a:buChar char="•"/>
              <a:defRPr/>
            </a:lvl2pPr>
            <a:lvl3pPr indent="-342900" lvl="2" marL="1371600" algn="l">
              <a:lnSpc>
                <a:spcPct val="90000"/>
              </a:lnSpc>
              <a:spcBef>
                <a:spcPts val="1000"/>
              </a:spcBef>
              <a:spcAft>
                <a:spcPts val="0"/>
              </a:spcAft>
              <a:buClr>
                <a:schemeClr val="dk1"/>
              </a:buClr>
              <a:buSzPts val="1800"/>
              <a:buChar char="•"/>
              <a:defRPr/>
            </a:lvl3pPr>
            <a:lvl4pPr indent="-342900" lvl="3" marL="1828800" algn="l">
              <a:lnSpc>
                <a:spcPct val="90000"/>
              </a:lnSpc>
              <a:spcBef>
                <a:spcPts val="1000"/>
              </a:spcBef>
              <a:spcAft>
                <a:spcPts val="0"/>
              </a:spcAft>
              <a:buClr>
                <a:schemeClr val="dk1"/>
              </a:buClr>
              <a:buSzPts val="1800"/>
              <a:buChar char="•"/>
              <a:defRPr/>
            </a:lvl4pPr>
            <a:lvl5pPr indent="-342900" lvl="4" marL="2286000" algn="l">
              <a:lnSpc>
                <a:spcPct val="9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66" name="Google Shape;266;p92"/>
          <p:cNvSpPr txBox="1"/>
          <p:nvPr>
            <p:ph idx="2" type="body"/>
          </p:nvPr>
        </p:nvSpPr>
        <p:spPr>
          <a:xfrm>
            <a:off x="1185433" y="3948116"/>
            <a:ext cx="8998382" cy="7856536"/>
          </a:xfrm>
          <a:prstGeom prst="rect">
            <a:avLst/>
          </a:prstGeom>
          <a:noFill/>
          <a:ln>
            <a:noFill/>
          </a:ln>
        </p:spPr>
        <p:txBody>
          <a:bodyPr anchorCtr="0" anchor="t" bIns="91425" lIns="182875" spcFirstLastPara="1" rIns="182875" wrap="square" tIns="91425">
            <a:normAutofit/>
          </a:bodyPr>
          <a:lstStyle>
            <a:lvl1pPr indent="-228600" lvl="0" marL="457200" algn="l">
              <a:lnSpc>
                <a:spcPct val="100000"/>
              </a:lnSpc>
              <a:spcBef>
                <a:spcPts val="2000"/>
              </a:spcBef>
              <a:spcAft>
                <a:spcPts val="0"/>
              </a:spcAft>
              <a:buClr>
                <a:schemeClr val="dk1"/>
              </a:buClr>
              <a:buSzPts val="2400"/>
              <a:buFont typeface="Arial"/>
              <a:buNone/>
              <a:defRPr sz="2400"/>
            </a:lvl1pPr>
            <a:lvl2pPr indent="-342900" lvl="1" marL="914400" algn="l">
              <a:lnSpc>
                <a:spcPct val="90000"/>
              </a:lnSpc>
              <a:spcBef>
                <a:spcPts val="1000"/>
              </a:spcBef>
              <a:spcAft>
                <a:spcPts val="0"/>
              </a:spcAft>
              <a:buClr>
                <a:schemeClr val="dk1"/>
              </a:buClr>
              <a:buSzPts val="1800"/>
              <a:buChar char="•"/>
              <a:defRPr/>
            </a:lvl2pPr>
            <a:lvl3pPr indent="-342900" lvl="2" marL="1371600" algn="l">
              <a:lnSpc>
                <a:spcPct val="90000"/>
              </a:lnSpc>
              <a:spcBef>
                <a:spcPts val="1000"/>
              </a:spcBef>
              <a:spcAft>
                <a:spcPts val="0"/>
              </a:spcAft>
              <a:buClr>
                <a:schemeClr val="dk1"/>
              </a:buClr>
              <a:buSzPts val="1800"/>
              <a:buChar char="•"/>
              <a:defRPr/>
            </a:lvl3pPr>
            <a:lvl4pPr indent="-342900" lvl="3" marL="1828800" algn="l">
              <a:lnSpc>
                <a:spcPct val="90000"/>
              </a:lnSpc>
              <a:spcBef>
                <a:spcPts val="1000"/>
              </a:spcBef>
              <a:spcAft>
                <a:spcPts val="0"/>
              </a:spcAft>
              <a:buClr>
                <a:schemeClr val="dk1"/>
              </a:buClr>
              <a:buSzPts val="1800"/>
              <a:buChar char="•"/>
              <a:defRPr/>
            </a:lvl4pPr>
            <a:lvl5pPr indent="-342900" lvl="4" marL="2286000" algn="l">
              <a:lnSpc>
                <a:spcPct val="9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Bulleted List">
  <p:cSld name="Slide With Bulleted List">
    <p:bg>
      <p:bgPr>
        <a:solidFill>
          <a:schemeClr val="lt2"/>
        </a:solidFill>
      </p:bgPr>
    </p:bg>
    <p:spTree>
      <p:nvGrpSpPr>
        <p:cNvPr id="267" name="Shape 267"/>
        <p:cNvGrpSpPr/>
        <p:nvPr/>
      </p:nvGrpSpPr>
      <p:grpSpPr>
        <a:xfrm>
          <a:off x="0" y="0"/>
          <a:ext cx="0" cy="0"/>
          <a:chOff x="0" y="0"/>
          <a:chExt cx="0" cy="0"/>
        </a:xfrm>
      </p:grpSpPr>
      <p:pic>
        <p:nvPicPr>
          <p:cNvPr id="268" name="Google Shape;268;p93"/>
          <p:cNvPicPr preferRelativeResize="0"/>
          <p:nvPr/>
        </p:nvPicPr>
        <p:blipFill rotWithShape="1">
          <a:blip r:embed="rId2">
            <a:alphaModFix/>
          </a:blip>
          <a:srcRect b="0" l="0" r="0" t="0"/>
          <a:stretch/>
        </p:blipFill>
        <p:spPr>
          <a:xfrm>
            <a:off x="0" y="12344225"/>
            <a:ext cx="24387175" cy="1371779"/>
          </a:xfrm>
          <a:prstGeom prst="rect">
            <a:avLst/>
          </a:prstGeom>
          <a:solidFill>
            <a:schemeClr val="lt2"/>
          </a:solidFill>
          <a:ln>
            <a:noFill/>
          </a:ln>
        </p:spPr>
      </p:pic>
      <p:sp>
        <p:nvSpPr>
          <p:cNvPr id="269" name="Google Shape;269;p93"/>
          <p:cNvSpPr txBox="1"/>
          <p:nvPr>
            <p:ph idx="1" type="body"/>
          </p:nvPr>
        </p:nvSpPr>
        <p:spPr>
          <a:xfrm>
            <a:off x="1075533" y="1135901"/>
            <a:ext cx="22236114" cy="2243139"/>
          </a:xfrm>
          <a:prstGeom prst="rect">
            <a:avLst/>
          </a:prstGeom>
          <a:noFill/>
          <a:ln>
            <a:noFill/>
          </a:ln>
        </p:spPr>
        <p:txBody>
          <a:bodyPr anchorCtr="0" anchor="ctr" bIns="91425" lIns="182875" spcFirstLastPara="1" rIns="182875" wrap="square" tIns="91425">
            <a:normAutofit/>
          </a:bodyPr>
          <a:lstStyle>
            <a:lvl1pPr indent="-228600" lvl="0" marL="457200" algn="l">
              <a:lnSpc>
                <a:spcPct val="90000"/>
              </a:lnSpc>
              <a:spcBef>
                <a:spcPts val="2000"/>
              </a:spcBef>
              <a:spcAft>
                <a:spcPts val="0"/>
              </a:spcAft>
              <a:buClr>
                <a:schemeClr val="dk1"/>
              </a:buClr>
              <a:buSzPts val="8800"/>
              <a:buFont typeface="Arial"/>
              <a:buNone/>
              <a:defRPr sz="8800"/>
            </a:lvl1pPr>
            <a:lvl2pPr indent="-342900" lvl="1" marL="914400" algn="l">
              <a:lnSpc>
                <a:spcPct val="90000"/>
              </a:lnSpc>
              <a:spcBef>
                <a:spcPts val="1000"/>
              </a:spcBef>
              <a:spcAft>
                <a:spcPts val="0"/>
              </a:spcAft>
              <a:buClr>
                <a:schemeClr val="dk1"/>
              </a:buClr>
              <a:buSzPts val="1800"/>
              <a:buChar char="•"/>
              <a:defRPr/>
            </a:lvl2pPr>
            <a:lvl3pPr indent="-342900" lvl="2" marL="1371600" algn="l">
              <a:lnSpc>
                <a:spcPct val="90000"/>
              </a:lnSpc>
              <a:spcBef>
                <a:spcPts val="1000"/>
              </a:spcBef>
              <a:spcAft>
                <a:spcPts val="0"/>
              </a:spcAft>
              <a:buClr>
                <a:schemeClr val="dk1"/>
              </a:buClr>
              <a:buSzPts val="1800"/>
              <a:buChar char="•"/>
              <a:defRPr/>
            </a:lvl3pPr>
            <a:lvl4pPr indent="-342900" lvl="3" marL="1828800" algn="l">
              <a:lnSpc>
                <a:spcPct val="90000"/>
              </a:lnSpc>
              <a:spcBef>
                <a:spcPts val="1000"/>
              </a:spcBef>
              <a:spcAft>
                <a:spcPts val="0"/>
              </a:spcAft>
              <a:buClr>
                <a:schemeClr val="dk1"/>
              </a:buClr>
              <a:buSzPts val="1800"/>
              <a:buChar char="•"/>
              <a:defRPr/>
            </a:lvl4pPr>
            <a:lvl5pPr indent="-342900" lvl="4" marL="2286000" algn="l">
              <a:lnSpc>
                <a:spcPct val="9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70" name="Google Shape;270;p93"/>
          <p:cNvSpPr txBox="1"/>
          <p:nvPr>
            <p:ph idx="2" type="body"/>
          </p:nvPr>
        </p:nvSpPr>
        <p:spPr>
          <a:xfrm>
            <a:off x="1074741" y="4281489"/>
            <a:ext cx="22236114" cy="7065963"/>
          </a:xfrm>
          <a:prstGeom prst="rect">
            <a:avLst/>
          </a:prstGeom>
          <a:noFill/>
          <a:ln>
            <a:noFill/>
          </a:ln>
        </p:spPr>
        <p:txBody>
          <a:bodyPr anchorCtr="0" anchor="t" bIns="91425" lIns="182875" spcFirstLastPara="1" rIns="182875" wrap="square" tIns="91425">
            <a:normAutofit/>
          </a:bodyPr>
          <a:lstStyle>
            <a:lvl1pPr indent="-457200" lvl="0" marL="457200" algn="l">
              <a:lnSpc>
                <a:spcPct val="100000"/>
              </a:lnSpc>
              <a:spcBef>
                <a:spcPts val="2000"/>
              </a:spcBef>
              <a:spcAft>
                <a:spcPts val="0"/>
              </a:spcAft>
              <a:buClr>
                <a:schemeClr val="dk1"/>
              </a:buClr>
              <a:buSzPts val="3600"/>
              <a:buChar char="•"/>
              <a:defRPr sz="3600"/>
            </a:lvl1pPr>
            <a:lvl2pPr indent="-342900" lvl="1" marL="914400" algn="l">
              <a:lnSpc>
                <a:spcPct val="90000"/>
              </a:lnSpc>
              <a:spcBef>
                <a:spcPts val="1000"/>
              </a:spcBef>
              <a:spcAft>
                <a:spcPts val="0"/>
              </a:spcAft>
              <a:buClr>
                <a:schemeClr val="dk1"/>
              </a:buClr>
              <a:buSzPts val="1800"/>
              <a:buChar char="•"/>
              <a:defRPr/>
            </a:lvl2pPr>
            <a:lvl3pPr indent="-342900" lvl="2" marL="1371600" algn="l">
              <a:lnSpc>
                <a:spcPct val="90000"/>
              </a:lnSpc>
              <a:spcBef>
                <a:spcPts val="1000"/>
              </a:spcBef>
              <a:spcAft>
                <a:spcPts val="0"/>
              </a:spcAft>
              <a:buClr>
                <a:schemeClr val="dk1"/>
              </a:buClr>
              <a:buSzPts val="1800"/>
              <a:buChar char="•"/>
              <a:defRPr/>
            </a:lvl3pPr>
            <a:lvl4pPr indent="-342900" lvl="3" marL="1828800" algn="l">
              <a:lnSpc>
                <a:spcPct val="90000"/>
              </a:lnSpc>
              <a:spcBef>
                <a:spcPts val="1000"/>
              </a:spcBef>
              <a:spcAft>
                <a:spcPts val="0"/>
              </a:spcAft>
              <a:buClr>
                <a:schemeClr val="dk1"/>
              </a:buClr>
              <a:buSzPts val="1800"/>
              <a:buChar char="•"/>
              <a:defRPr/>
            </a:lvl4pPr>
            <a:lvl5pPr indent="-342900" lvl="4" marL="2286000" algn="l">
              <a:lnSpc>
                <a:spcPct val="9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Content">
  <p:cSld name="Slide With Content">
    <p:bg>
      <p:bgPr>
        <a:solidFill>
          <a:schemeClr val="accent1"/>
        </a:solidFill>
      </p:bgPr>
    </p:bg>
    <p:spTree>
      <p:nvGrpSpPr>
        <p:cNvPr id="271" name="Shape 271"/>
        <p:cNvGrpSpPr/>
        <p:nvPr/>
      </p:nvGrpSpPr>
      <p:grpSpPr>
        <a:xfrm>
          <a:off x="0" y="0"/>
          <a:ext cx="0" cy="0"/>
          <a:chOff x="0" y="0"/>
          <a:chExt cx="0" cy="0"/>
        </a:xfrm>
      </p:grpSpPr>
      <p:pic>
        <p:nvPicPr>
          <p:cNvPr id="272" name="Google Shape;272;p94"/>
          <p:cNvPicPr preferRelativeResize="0"/>
          <p:nvPr/>
        </p:nvPicPr>
        <p:blipFill rotWithShape="1">
          <a:blip r:embed="rId2">
            <a:alphaModFix/>
          </a:blip>
          <a:srcRect b="0" l="0" r="0" t="0"/>
          <a:stretch/>
        </p:blipFill>
        <p:spPr>
          <a:xfrm>
            <a:off x="0" y="12344225"/>
            <a:ext cx="24387175" cy="1371779"/>
          </a:xfrm>
          <a:prstGeom prst="rect">
            <a:avLst/>
          </a:prstGeom>
          <a:solidFill>
            <a:schemeClr val="lt2"/>
          </a:solidFill>
          <a:ln>
            <a:noFill/>
          </a:ln>
        </p:spPr>
      </p:pic>
      <p:sp>
        <p:nvSpPr>
          <p:cNvPr id="273" name="Google Shape;273;p94"/>
          <p:cNvSpPr txBox="1"/>
          <p:nvPr>
            <p:ph idx="1" type="body"/>
          </p:nvPr>
        </p:nvSpPr>
        <p:spPr>
          <a:xfrm>
            <a:off x="1075533" y="1135901"/>
            <a:ext cx="22236114" cy="2243139"/>
          </a:xfrm>
          <a:prstGeom prst="rect">
            <a:avLst/>
          </a:prstGeom>
          <a:noFill/>
          <a:ln>
            <a:noFill/>
          </a:ln>
        </p:spPr>
        <p:txBody>
          <a:bodyPr anchorCtr="0" anchor="ctr" bIns="91425" lIns="182875" spcFirstLastPara="1" rIns="182875" wrap="square" tIns="91425">
            <a:normAutofit/>
          </a:bodyPr>
          <a:lstStyle>
            <a:lvl1pPr indent="-228600" lvl="0" marL="457200" algn="l">
              <a:lnSpc>
                <a:spcPct val="90000"/>
              </a:lnSpc>
              <a:spcBef>
                <a:spcPts val="2000"/>
              </a:spcBef>
              <a:spcAft>
                <a:spcPts val="0"/>
              </a:spcAft>
              <a:buClr>
                <a:schemeClr val="lt1"/>
              </a:buClr>
              <a:buSzPts val="8800"/>
              <a:buFont typeface="Arial"/>
              <a:buNone/>
              <a:defRPr sz="8800">
                <a:solidFill>
                  <a:schemeClr val="lt1"/>
                </a:solidFill>
              </a:defRPr>
            </a:lvl1pPr>
            <a:lvl2pPr indent="-342900" lvl="1" marL="914400" algn="l">
              <a:lnSpc>
                <a:spcPct val="90000"/>
              </a:lnSpc>
              <a:spcBef>
                <a:spcPts val="1000"/>
              </a:spcBef>
              <a:spcAft>
                <a:spcPts val="0"/>
              </a:spcAft>
              <a:buClr>
                <a:schemeClr val="dk1"/>
              </a:buClr>
              <a:buSzPts val="1800"/>
              <a:buChar char="•"/>
              <a:defRPr/>
            </a:lvl2pPr>
            <a:lvl3pPr indent="-342900" lvl="2" marL="1371600" algn="l">
              <a:lnSpc>
                <a:spcPct val="90000"/>
              </a:lnSpc>
              <a:spcBef>
                <a:spcPts val="1000"/>
              </a:spcBef>
              <a:spcAft>
                <a:spcPts val="0"/>
              </a:spcAft>
              <a:buClr>
                <a:schemeClr val="dk1"/>
              </a:buClr>
              <a:buSzPts val="1800"/>
              <a:buChar char="•"/>
              <a:defRPr/>
            </a:lvl3pPr>
            <a:lvl4pPr indent="-342900" lvl="3" marL="1828800" algn="l">
              <a:lnSpc>
                <a:spcPct val="90000"/>
              </a:lnSpc>
              <a:spcBef>
                <a:spcPts val="1000"/>
              </a:spcBef>
              <a:spcAft>
                <a:spcPts val="0"/>
              </a:spcAft>
              <a:buClr>
                <a:schemeClr val="dk1"/>
              </a:buClr>
              <a:buSzPts val="1800"/>
              <a:buChar char="•"/>
              <a:defRPr/>
            </a:lvl4pPr>
            <a:lvl5pPr indent="-342900" lvl="4" marL="2286000" algn="l">
              <a:lnSpc>
                <a:spcPct val="9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74" name="Google Shape;274;p94"/>
          <p:cNvSpPr txBox="1"/>
          <p:nvPr>
            <p:ph idx="2" type="body"/>
          </p:nvPr>
        </p:nvSpPr>
        <p:spPr>
          <a:xfrm>
            <a:off x="1074741" y="4032251"/>
            <a:ext cx="22236114" cy="6192839"/>
          </a:xfrm>
          <a:prstGeom prst="rect">
            <a:avLst/>
          </a:prstGeom>
          <a:noFill/>
          <a:ln>
            <a:noFill/>
          </a:ln>
        </p:spPr>
        <p:txBody>
          <a:bodyPr anchorCtr="0" anchor="t" bIns="91425" lIns="182875" spcFirstLastPara="1" rIns="182875" wrap="square" tIns="91425">
            <a:normAutofit/>
          </a:bodyPr>
          <a:lstStyle>
            <a:lvl1pPr indent="-228600" lvl="0" marL="457200" algn="l">
              <a:lnSpc>
                <a:spcPct val="100000"/>
              </a:lnSpc>
              <a:spcBef>
                <a:spcPts val="2000"/>
              </a:spcBef>
              <a:spcAft>
                <a:spcPts val="0"/>
              </a:spcAft>
              <a:buClr>
                <a:schemeClr val="lt1"/>
              </a:buClr>
              <a:buSzPts val="3600"/>
              <a:buFont typeface="Arial"/>
              <a:buNone/>
              <a:defRPr sz="3600">
                <a:solidFill>
                  <a:schemeClr val="lt1"/>
                </a:solidFill>
              </a:defRPr>
            </a:lvl1pPr>
            <a:lvl2pPr indent="-342900" lvl="1" marL="914400" algn="l">
              <a:lnSpc>
                <a:spcPct val="90000"/>
              </a:lnSpc>
              <a:spcBef>
                <a:spcPts val="2000"/>
              </a:spcBef>
              <a:spcAft>
                <a:spcPts val="0"/>
              </a:spcAft>
              <a:buClr>
                <a:schemeClr val="dk1"/>
              </a:buClr>
              <a:buSzPts val="1800"/>
              <a:buChar char="•"/>
              <a:defRPr/>
            </a:lvl2pPr>
            <a:lvl3pPr indent="-342900" lvl="2" marL="1371600" algn="l">
              <a:lnSpc>
                <a:spcPct val="90000"/>
              </a:lnSpc>
              <a:spcBef>
                <a:spcPts val="1000"/>
              </a:spcBef>
              <a:spcAft>
                <a:spcPts val="0"/>
              </a:spcAft>
              <a:buClr>
                <a:schemeClr val="dk1"/>
              </a:buClr>
              <a:buSzPts val="1800"/>
              <a:buChar char="•"/>
              <a:defRPr/>
            </a:lvl3pPr>
            <a:lvl4pPr indent="-342900" lvl="3" marL="1828800" algn="l">
              <a:lnSpc>
                <a:spcPct val="90000"/>
              </a:lnSpc>
              <a:spcBef>
                <a:spcPts val="1000"/>
              </a:spcBef>
              <a:spcAft>
                <a:spcPts val="0"/>
              </a:spcAft>
              <a:buClr>
                <a:schemeClr val="dk1"/>
              </a:buClr>
              <a:buSzPts val="1800"/>
              <a:buChar char="•"/>
              <a:defRPr/>
            </a:lvl4pPr>
            <a:lvl5pPr indent="-342900" lvl="4" marL="2286000" algn="l">
              <a:lnSpc>
                <a:spcPct val="9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With Duotone">
  <p:cSld name="Section Header With Duotone">
    <p:spTree>
      <p:nvGrpSpPr>
        <p:cNvPr id="275" name="Shape 275"/>
        <p:cNvGrpSpPr/>
        <p:nvPr/>
      </p:nvGrpSpPr>
      <p:grpSpPr>
        <a:xfrm>
          <a:off x="0" y="0"/>
          <a:ext cx="0" cy="0"/>
          <a:chOff x="0" y="0"/>
          <a:chExt cx="0" cy="0"/>
        </a:xfrm>
      </p:grpSpPr>
      <p:pic>
        <p:nvPicPr>
          <p:cNvPr id="276" name="Google Shape;276;p95"/>
          <p:cNvPicPr preferRelativeResize="0"/>
          <p:nvPr/>
        </p:nvPicPr>
        <p:blipFill rotWithShape="1">
          <a:blip r:embed="rId2">
            <a:alphaModFix/>
          </a:blip>
          <a:srcRect b="0" l="0" r="0" t="0"/>
          <a:stretch/>
        </p:blipFill>
        <p:spPr>
          <a:xfrm>
            <a:off x="3" y="3"/>
            <a:ext cx="9171709" cy="12344223"/>
          </a:xfrm>
          <a:prstGeom prst="rect">
            <a:avLst/>
          </a:prstGeom>
          <a:noFill/>
          <a:ln>
            <a:noFill/>
          </a:ln>
        </p:spPr>
      </p:pic>
      <p:pic>
        <p:nvPicPr>
          <p:cNvPr id="277" name="Google Shape;277;p95"/>
          <p:cNvPicPr preferRelativeResize="0"/>
          <p:nvPr/>
        </p:nvPicPr>
        <p:blipFill rotWithShape="1">
          <a:blip r:embed="rId3">
            <a:alphaModFix/>
          </a:blip>
          <a:srcRect b="0" l="0" r="0" t="0"/>
          <a:stretch/>
        </p:blipFill>
        <p:spPr>
          <a:xfrm>
            <a:off x="0" y="12344225"/>
            <a:ext cx="24387175" cy="1371779"/>
          </a:xfrm>
          <a:prstGeom prst="rect">
            <a:avLst/>
          </a:prstGeom>
          <a:solidFill>
            <a:schemeClr val="lt2"/>
          </a:solidFill>
          <a:ln>
            <a:noFill/>
          </a:ln>
        </p:spPr>
      </p:pic>
      <p:sp>
        <p:nvSpPr>
          <p:cNvPr id="278" name="Google Shape;278;p95"/>
          <p:cNvSpPr txBox="1"/>
          <p:nvPr>
            <p:ph idx="1" type="body"/>
          </p:nvPr>
        </p:nvSpPr>
        <p:spPr>
          <a:xfrm>
            <a:off x="10472739" y="1392149"/>
            <a:ext cx="12677777" cy="4094163"/>
          </a:xfrm>
          <a:prstGeom prst="rect">
            <a:avLst/>
          </a:prstGeom>
          <a:noFill/>
          <a:ln>
            <a:noFill/>
          </a:ln>
        </p:spPr>
        <p:txBody>
          <a:bodyPr anchorCtr="0" anchor="ctr" bIns="91425" lIns="182875" spcFirstLastPara="1" rIns="182875" wrap="square" tIns="91425">
            <a:normAutofit/>
          </a:bodyPr>
          <a:lstStyle>
            <a:lvl1pPr indent="-228600" lvl="0" marL="457200" algn="l">
              <a:lnSpc>
                <a:spcPct val="100000"/>
              </a:lnSpc>
              <a:spcBef>
                <a:spcPts val="2000"/>
              </a:spcBef>
              <a:spcAft>
                <a:spcPts val="0"/>
              </a:spcAft>
              <a:buClr>
                <a:schemeClr val="dk1"/>
              </a:buClr>
              <a:buSzPts val="8800"/>
              <a:buFont typeface="Arial"/>
              <a:buNone/>
              <a:defRPr sz="8800"/>
            </a:lvl1pPr>
            <a:lvl2pPr indent="-342900" lvl="1" marL="914400" algn="l">
              <a:lnSpc>
                <a:spcPct val="90000"/>
              </a:lnSpc>
              <a:spcBef>
                <a:spcPts val="1000"/>
              </a:spcBef>
              <a:spcAft>
                <a:spcPts val="0"/>
              </a:spcAft>
              <a:buClr>
                <a:schemeClr val="dk1"/>
              </a:buClr>
              <a:buSzPts val="1800"/>
              <a:buChar char="•"/>
              <a:defRPr/>
            </a:lvl2pPr>
            <a:lvl3pPr indent="-342900" lvl="2" marL="1371600" algn="l">
              <a:lnSpc>
                <a:spcPct val="90000"/>
              </a:lnSpc>
              <a:spcBef>
                <a:spcPts val="1000"/>
              </a:spcBef>
              <a:spcAft>
                <a:spcPts val="0"/>
              </a:spcAft>
              <a:buClr>
                <a:schemeClr val="dk1"/>
              </a:buClr>
              <a:buSzPts val="1800"/>
              <a:buChar char="•"/>
              <a:defRPr/>
            </a:lvl3pPr>
            <a:lvl4pPr indent="-342900" lvl="3" marL="1828800" algn="l">
              <a:lnSpc>
                <a:spcPct val="90000"/>
              </a:lnSpc>
              <a:spcBef>
                <a:spcPts val="1000"/>
              </a:spcBef>
              <a:spcAft>
                <a:spcPts val="0"/>
              </a:spcAft>
              <a:buClr>
                <a:schemeClr val="dk1"/>
              </a:buClr>
              <a:buSzPts val="1800"/>
              <a:buChar char="•"/>
              <a:defRPr/>
            </a:lvl4pPr>
            <a:lvl5pPr indent="-342900" lvl="4" marL="2286000" algn="l">
              <a:lnSpc>
                <a:spcPct val="9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79" name="Google Shape;279;p95"/>
          <p:cNvSpPr txBox="1"/>
          <p:nvPr>
            <p:ph idx="2" type="body"/>
          </p:nvPr>
        </p:nvSpPr>
        <p:spPr>
          <a:xfrm>
            <a:off x="10472739" y="6172113"/>
            <a:ext cx="12677777" cy="4613275"/>
          </a:xfrm>
          <a:prstGeom prst="rect">
            <a:avLst/>
          </a:prstGeom>
          <a:noFill/>
          <a:ln>
            <a:noFill/>
          </a:ln>
        </p:spPr>
        <p:txBody>
          <a:bodyPr anchorCtr="0" anchor="t" bIns="91425" lIns="182875" spcFirstLastPara="1" rIns="182875" wrap="square" tIns="91425">
            <a:normAutofit/>
          </a:bodyPr>
          <a:lstStyle>
            <a:lvl1pPr indent="-228600" lvl="0" marL="457200" algn="l">
              <a:lnSpc>
                <a:spcPct val="100000"/>
              </a:lnSpc>
              <a:spcBef>
                <a:spcPts val="2000"/>
              </a:spcBef>
              <a:spcAft>
                <a:spcPts val="0"/>
              </a:spcAft>
              <a:buClr>
                <a:schemeClr val="dk1"/>
              </a:buClr>
              <a:buSzPts val="3200"/>
              <a:buFont typeface="Arial"/>
              <a:buNone/>
              <a:defRPr sz="3200"/>
            </a:lvl1pPr>
            <a:lvl2pPr indent="-342900" lvl="1" marL="914400" algn="l">
              <a:lnSpc>
                <a:spcPct val="90000"/>
              </a:lnSpc>
              <a:spcBef>
                <a:spcPts val="1000"/>
              </a:spcBef>
              <a:spcAft>
                <a:spcPts val="0"/>
              </a:spcAft>
              <a:buClr>
                <a:schemeClr val="dk1"/>
              </a:buClr>
              <a:buSzPts val="1800"/>
              <a:buChar char="•"/>
              <a:defRPr/>
            </a:lvl2pPr>
            <a:lvl3pPr indent="-342900" lvl="2" marL="1371600" algn="l">
              <a:lnSpc>
                <a:spcPct val="90000"/>
              </a:lnSpc>
              <a:spcBef>
                <a:spcPts val="1000"/>
              </a:spcBef>
              <a:spcAft>
                <a:spcPts val="0"/>
              </a:spcAft>
              <a:buClr>
                <a:schemeClr val="dk1"/>
              </a:buClr>
              <a:buSzPts val="1800"/>
              <a:buChar char="•"/>
              <a:defRPr/>
            </a:lvl3pPr>
            <a:lvl4pPr indent="-342900" lvl="3" marL="1828800" algn="l">
              <a:lnSpc>
                <a:spcPct val="90000"/>
              </a:lnSpc>
              <a:spcBef>
                <a:spcPts val="1000"/>
              </a:spcBef>
              <a:spcAft>
                <a:spcPts val="0"/>
              </a:spcAft>
              <a:buClr>
                <a:schemeClr val="dk1"/>
              </a:buClr>
              <a:buSzPts val="1800"/>
              <a:buChar char="•"/>
              <a:defRPr/>
            </a:lvl4pPr>
            <a:lvl5pPr indent="-342900" lvl="4" marL="2286000" algn="l">
              <a:lnSpc>
                <a:spcPct val="9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chemeClr val="dk2"/>
        </a:solidFill>
      </p:bgPr>
    </p:bg>
    <p:spTree>
      <p:nvGrpSpPr>
        <p:cNvPr id="280" name="Shape 280"/>
        <p:cNvGrpSpPr/>
        <p:nvPr/>
      </p:nvGrpSpPr>
      <p:grpSpPr>
        <a:xfrm>
          <a:off x="0" y="0"/>
          <a:ext cx="0" cy="0"/>
          <a:chOff x="0" y="0"/>
          <a:chExt cx="0" cy="0"/>
        </a:xfrm>
      </p:grpSpPr>
      <p:sp>
        <p:nvSpPr>
          <p:cNvPr id="281" name="Google Shape;281;p96"/>
          <p:cNvSpPr txBox="1"/>
          <p:nvPr>
            <p:ph idx="1" type="body"/>
          </p:nvPr>
        </p:nvSpPr>
        <p:spPr>
          <a:xfrm>
            <a:off x="3340896" y="1496291"/>
            <a:ext cx="17705388" cy="9726471"/>
          </a:xfrm>
          <a:prstGeom prst="rect">
            <a:avLst/>
          </a:prstGeom>
          <a:noFill/>
          <a:ln>
            <a:noFill/>
          </a:ln>
        </p:spPr>
        <p:txBody>
          <a:bodyPr anchorCtr="0" anchor="ctr" bIns="91425" lIns="182875" spcFirstLastPara="1" rIns="182875" wrap="square" tIns="91425">
            <a:normAutofit/>
          </a:bodyPr>
          <a:lstStyle>
            <a:lvl1pPr indent="-228600" lvl="0" marL="457200" algn="ctr">
              <a:lnSpc>
                <a:spcPct val="90000"/>
              </a:lnSpc>
              <a:spcBef>
                <a:spcPts val="2000"/>
              </a:spcBef>
              <a:spcAft>
                <a:spcPts val="0"/>
              </a:spcAft>
              <a:buClr>
                <a:schemeClr val="lt1"/>
              </a:buClr>
              <a:buSzPts val="9600"/>
              <a:buFont typeface="Arial"/>
              <a:buNone/>
              <a:defRPr sz="9600">
                <a:solidFill>
                  <a:schemeClr val="lt1"/>
                </a:solidFill>
              </a:defRPr>
            </a:lvl1pPr>
            <a:lvl2pPr indent="-342900" lvl="1" marL="914400" algn="l">
              <a:lnSpc>
                <a:spcPct val="90000"/>
              </a:lnSpc>
              <a:spcBef>
                <a:spcPts val="1000"/>
              </a:spcBef>
              <a:spcAft>
                <a:spcPts val="0"/>
              </a:spcAft>
              <a:buClr>
                <a:schemeClr val="dk1"/>
              </a:buClr>
              <a:buSzPts val="1800"/>
              <a:buChar char="•"/>
              <a:defRPr/>
            </a:lvl2pPr>
            <a:lvl3pPr indent="-342900" lvl="2" marL="1371600" algn="l">
              <a:lnSpc>
                <a:spcPct val="90000"/>
              </a:lnSpc>
              <a:spcBef>
                <a:spcPts val="1000"/>
              </a:spcBef>
              <a:spcAft>
                <a:spcPts val="0"/>
              </a:spcAft>
              <a:buClr>
                <a:schemeClr val="dk1"/>
              </a:buClr>
              <a:buSzPts val="1800"/>
              <a:buChar char="•"/>
              <a:defRPr/>
            </a:lvl3pPr>
            <a:lvl4pPr indent="-342900" lvl="3" marL="1828800" algn="l">
              <a:lnSpc>
                <a:spcPct val="90000"/>
              </a:lnSpc>
              <a:spcBef>
                <a:spcPts val="1000"/>
              </a:spcBef>
              <a:spcAft>
                <a:spcPts val="0"/>
              </a:spcAft>
              <a:buClr>
                <a:schemeClr val="dk1"/>
              </a:buClr>
              <a:buSzPts val="1800"/>
              <a:buChar char="•"/>
              <a:defRPr/>
            </a:lvl4pPr>
            <a:lvl5pPr indent="-342900" lvl="4" marL="2286000" algn="l">
              <a:lnSpc>
                <a:spcPct val="90000"/>
              </a:lnSpc>
              <a:spcBef>
                <a:spcPts val="1000"/>
              </a:spcBef>
              <a:spcAft>
                <a:spcPts val="0"/>
              </a:spcAft>
              <a:buClr>
                <a:schemeClr val="dk1"/>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282" name="Google Shape;282;p96"/>
          <p:cNvPicPr preferRelativeResize="0"/>
          <p:nvPr/>
        </p:nvPicPr>
        <p:blipFill rotWithShape="1">
          <a:blip r:embed="rId2">
            <a:alphaModFix/>
          </a:blip>
          <a:srcRect b="0" l="0" r="0" t="0"/>
          <a:stretch/>
        </p:blipFill>
        <p:spPr>
          <a:xfrm>
            <a:off x="0" y="12344225"/>
            <a:ext cx="24387175" cy="1371779"/>
          </a:xfrm>
          <a:prstGeom prst="rect">
            <a:avLst/>
          </a:prstGeom>
          <a:solidFill>
            <a:schemeClr val="lt2"/>
          </a:solidFill>
          <a:ln>
            <a:noFill/>
          </a:ln>
        </p:spPr>
      </p:pic>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283" name="Shape 283"/>
        <p:cNvGrpSpPr/>
        <p:nvPr/>
      </p:nvGrpSpPr>
      <p:grpSpPr>
        <a:xfrm>
          <a:off x="0" y="0"/>
          <a:ext cx="0" cy="0"/>
          <a:chOff x="0" y="0"/>
          <a:chExt cx="0" cy="0"/>
        </a:xfrm>
      </p:grpSpPr>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4" name="Shape 284"/>
        <p:cNvGrpSpPr/>
        <p:nvPr/>
      </p:nvGrpSpPr>
      <p:grpSpPr>
        <a:xfrm>
          <a:off x="0" y="0"/>
          <a:ext cx="0" cy="0"/>
          <a:chOff x="0" y="0"/>
          <a:chExt cx="0" cy="0"/>
        </a:xfrm>
      </p:grpSpPr>
      <p:sp>
        <p:nvSpPr>
          <p:cNvPr id="285" name="Google Shape;285;p98"/>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3600">
                <a:solidFill>
                  <a:schemeClr val="dk1"/>
                </a:solidFill>
                <a:latin typeface="Arial"/>
                <a:ea typeface="Arial"/>
                <a:cs typeface="Arial"/>
                <a:sym typeface="Arial"/>
              </a:defRPr>
            </a:lvl1pPr>
            <a:lvl2pPr lvl="1" marR="0" rtl="0" algn="l">
              <a:spcBef>
                <a:spcPts val="0"/>
              </a:spcBef>
              <a:spcAft>
                <a:spcPts val="0"/>
              </a:spcAft>
              <a:buSzPts val="1400"/>
              <a:buNone/>
              <a:defRPr b="0" i="0" sz="36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36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36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36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36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36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36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3600" u="none" cap="none" strike="noStrike">
                <a:solidFill>
                  <a:schemeClr val="dk1"/>
                </a:solidFill>
                <a:latin typeface="Arial"/>
                <a:ea typeface="Arial"/>
                <a:cs typeface="Arial"/>
                <a:sym typeface="Arial"/>
              </a:defRPr>
            </a:lvl9pPr>
          </a:lstStyle>
          <a:p/>
        </p:txBody>
      </p:sp>
      <p:sp>
        <p:nvSpPr>
          <p:cNvPr id="286" name="Google Shape;286;p98"/>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3600">
                <a:solidFill>
                  <a:schemeClr val="dk1"/>
                </a:solidFill>
                <a:latin typeface="Arial"/>
                <a:ea typeface="Arial"/>
                <a:cs typeface="Arial"/>
                <a:sym typeface="Arial"/>
              </a:defRPr>
            </a:lvl1pPr>
            <a:lvl2pPr lvl="1" marR="0" rtl="0" algn="l">
              <a:spcBef>
                <a:spcPts val="0"/>
              </a:spcBef>
              <a:spcAft>
                <a:spcPts val="0"/>
              </a:spcAft>
              <a:buSzPts val="1400"/>
              <a:buNone/>
              <a:defRPr b="0" i="0" sz="36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36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36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36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36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36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36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3600" u="none" cap="none" strike="noStrike">
                <a:solidFill>
                  <a:schemeClr val="dk1"/>
                </a:solidFill>
                <a:latin typeface="Arial"/>
                <a:ea typeface="Arial"/>
                <a:cs typeface="Arial"/>
                <a:sym typeface="Arial"/>
              </a:defRPr>
            </a:lvl9pPr>
          </a:lstStyle>
          <a:p/>
        </p:txBody>
      </p:sp>
      <p:sp>
        <p:nvSpPr>
          <p:cNvPr id="287" name="Google Shape;287;p98"/>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3600">
                <a:solidFill>
                  <a:schemeClr val="dk1"/>
                </a:solidFill>
                <a:latin typeface="Arial"/>
                <a:ea typeface="Arial"/>
                <a:cs typeface="Arial"/>
                <a:sym typeface="Arial"/>
              </a:defRPr>
            </a:lvl1pPr>
            <a:lvl2pPr indent="0" lvl="1" marL="0" marR="0" rtl="0" algn="l">
              <a:spcBef>
                <a:spcPts val="0"/>
              </a:spcBef>
              <a:buNone/>
              <a:defRPr sz="3600">
                <a:solidFill>
                  <a:schemeClr val="dk1"/>
                </a:solidFill>
                <a:latin typeface="Arial"/>
                <a:ea typeface="Arial"/>
                <a:cs typeface="Arial"/>
                <a:sym typeface="Arial"/>
              </a:defRPr>
            </a:lvl2pPr>
            <a:lvl3pPr indent="0" lvl="2" marL="0" marR="0" rtl="0" algn="l">
              <a:spcBef>
                <a:spcPts val="0"/>
              </a:spcBef>
              <a:buNone/>
              <a:defRPr sz="3600">
                <a:solidFill>
                  <a:schemeClr val="dk1"/>
                </a:solidFill>
                <a:latin typeface="Arial"/>
                <a:ea typeface="Arial"/>
                <a:cs typeface="Arial"/>
                <a:sym typeface="Arial"/>
              </a:defRPr>
            </a:lvl3pPr>
            <a:lvl4pPr indent="0" lvl="3" marL="0" marR="0" rtl="0" algn="l">
              <a:spcBef>
                <a:spcPts val="0"/>
              </a:spcBef>
              <a:buNone/>
              <a:defRPr sz="3600">
                <a:solidFill>
                  <a:schemeClr val="dk1"/>
                </a:solidFill>
                <a:latin typeface="Arial"/>
                <a:ea typeface="Arial"/>
                <a:cs typeface="Arial"/>
                <a:sym typeface="Arial"/>
              </a:defRPr>
            </a:lvl4pPr>
            <a:lvl5pPr indent="0" lvl="4" marL="0" marR="0" rtl="0" algn="l">
              <a:spcBef>
                <a:spcPts val="0"/>
              </a:spcBef>
              <a:buNone/>
              <a:defRPr sz="3600">
                <a:solidFill>
                  <a:schemeClr val="dk1"/>
                </a:solidFill>
                <a:latin typeface="Arial"/>
                <a:ea typeface="Arial"/>
                <a:cs typeface="Arial"/>
                <a:sym typeface="Arial"/>
              </a:defRPr>
            </a:lvl5pPr>
            <a:lvl6pPr indent="0" lvl="5" marL="0" marR="0" rtl="0" algn="l">
              <a:spcBef>
                <a:spcPts val="0"/>
              </a:spcBef>
              <a:buNone/>
              <a:defRPr sz="3600">
                <a:solidFill>
                  <a:schemeClr val="dk1"/>
                </a:solidFill>
                <a:latin typeface="Arial"/>
                <a:ea typeface="Arial"/>
                <a:cs typeface="Arial"/>
                <a:sym typeface="Arial"/>
              </a:defRPr>
            </a:lvl6pPr>
            <a:lvl7pPr indent="0" lvl="6" marL="0" marR="0" rtl="0" algn="l">
              <a:spcBef>
                <a:spcPts val="0"/>
              </a:spcBef>
              <a:buNone/>
              <a:defRPr sz="3600">
                <a:solidFill>
                  <a:schemeClr val="dk1"/>
                </a:solidFill>
                <a:latin typeface="Arial"/>
                <a:ea typeface="Arial"/>
                <a:cs typeface="Arial"/>
                <a:sym typeface="Arial"/>
              </a:defRPr>
            </a:lvl7pPr>
            <a:lvl8pPr indent="0" lvl="7" marL="0" marR="0" rtl="0" algn="l">
              <a:spcBef>
                <a:spcPts val="0"/>
              </a:spcBef>
              <a:buNone/>
              <a:defRPr sz="3600">
                <a:solidFill>
                  <a:schemeClr val="dk1"/>
                </a:solidFill>
                <a:latin typeface="Arial"/>
                <a:ea typeface="Arial"/>
                <a:cs typeface="Arial"/>
                <a:sym typeface="Arial"/>
              </a:defRPr>
            </a:lvl8pPr>
            <a:lvl9pPr indent="0" lvl="8" marL="0" marR="0" rtl="0" algn="l">
              <a:spcBef>
                <a:spcPts val="0"/>
              </a:spcBef>
              <a:buNone/>
              <a:defRPr sz="36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theme" Target="../theme/theme3.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32.xml"/><Relationship Id="rId10" Type="http://schemas.openxmlformats.org/officeDocument/2006/relationships/slideLayout" Target="../slideLayouts/slideLayout31.xml"/><Relationship Id="rId12" Type="http://schemas.openxmlformats.org/officeDocument/2006/relationships/theme" Target="../theme/theme1.xml"/><Relationship Id="rId1" Type="http://schemas.openxmlformats.org/officeDocument/2006/relationships/slideLayout" Target="../slideLayouts/slideLayout22.xml"/><Relationship Id="rId2" Type="http://schemas.openxmlformats.org/officeDocument/2006/relationships/slideLayout" Target="../slideLayouts/slideLayout23.xml"/><Relationship Id="rId3" Type="http://schemas.openxmlformats.org/officeDocument/2006/relationships/slideLayout" Target="../slideLayouts/slideLayout24.xml"/><Relationship Id="rId4" Type="http://schemas.openxmlformats.org/officeDocument/2006/relationships/slideLayout" Target="../slideLayouts/slideLayout25.xml"/><Relationship Id="rId9" Type="http://schemas.openxmlformats.org/officeDocument/2006/relationships/slideLayout" Target="../slideLayouts/slideLayout30.xml"/><Relationship Id="rId5" Type="http://schemas.openxmlformats.org/officeDocument/2006/relationships/slideLayout" Target="../slideLayouts/slideLayout26.xml"/><Relationship Id="rId6" Type="http://schemas.openxmlformats.org/officeDocument/2006/relationships/slideLayout" Target="../slideLayouts/slideLayout27.xml"/><Relationship Id="rId7" Type="http://schemas.openxmlformats.org/officeDocument/2006/relationships/slideLayout" Target="../slideLayouts/slideLayout28.xml"/><Relationship Id="rId8"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10" Type="http://schemas.openxmlformats.org/officeDocument/2006/relationships/theme" Target="../theme/theme2.xml"/><Relationship Id="rId1" Type="http://schemas.openxmlformats.org/officeDocument/2006/relationships/slideLayout" Target="../slideLayouts/slideLayout33.xml"/><Relationship Id="rId2" Type="http://schemas.openxmlformats.org/officeDocument/2006/relationships/slideLayout" Target="../slideLayouts/slideLayout34.xml"/><Relationship Id="rId3" Type="http://schemas.openxmlformats.org/officeDocument/2006/relationships/slideLayout" Target="../slideLayouts/slideLayout35.xml"/><Relationship Id="rId4" Type="http://schemas.openxmlformats.org/officeDocument/2006/relationships/slideLayout" Target="../slideLayouts/slideLayout36.xml"/><Relationship Id="rId9" Type="http://schemas.openxmlformats.org/officeDocument/2006/relationships/slideLayout" Target="../slideLayouts/slideLayout41.xml"/><Relationship Id="rId5" Type="http://schemas.openxmlformats.org/officeDocument/2006/relationships/slideLayout" Target="../slideLayouts/slideLayout37.xml"/><Relationship Id="rId6" Type="http://schemas.openxmlformats.org/officeDocument/2006/relationships/slideLayout" Target="../slideLayouts/slideLayout38.xml"/><Relationship Id="rId7" Type="http://schemas.openxmlformats.org/officeDocument/2006/relationships/slideLayout" Target="../slideLayouts/slideLayout39.xml"/><Relationship Id="rId8"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52.xml"/><Relationship Id="rId10" Type="http://schemas.openxmlformats.org/officeDocument/2006/relationships/slideLayout" Target="../slideLayouts/slideLayout51.xml"/><Relationship Id="rId13" Type="http://schemas.openxmlformats.org/officeDocument/2006/relationships/slideLayout" Target="../slideLayouts/slideLayout54.xml"/><Relationship Id="rId12" Type="http://schemas.openxmlformats.org/officeDocument/2006/relationships/slideLayout" Target="../slideLayouts/slideLayout53.xml"/><Relationship Id="rId1" Type="http://schemas.openxmlformats.org/officeDocument/2006/relationships/slideLayout" Target="../slideLayouts/slideLayout42.xml"/><Relationship Id="rId2" Type="http://schemas.openxmlformats.org/officeDocument/2006/relationships/slideLayout" Target="../slideLayouts/slideLayout43.xml"/><Relationship Id="rId3" Type="http://schemas.openxmlformats.org/officeDocument/2006/relationships/slideLayout" Target="../slideLayouts/slideLayout44.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5" Type="http://schemas.openxmlformats.org/officeDocument/2006/relationships/slideLayout" Target="../slideLayouts/slideLayout56.xml"/><Relationship Id="rId14" Type="http://schemas.openxmlformats.org/officeDocument/2006/relationships/slideLayout" Target="../slideLayouts/slideLayout55.xml"/><Relationship Id="rId17" Type="http://schemas.openxmlformats.org/officeDocument/2006/relationships/slideLayout" Target="../slideLayouts/slideLayout58.xml"/><Relationship Id="rId16" Type="http://schemas.openxmlformats.org/officeDocument/2006/relationships/slideLayout" Target="../slideLayouts/slideLayout57.xml"/><Relationship Id="rId5" Type="http://schemas.openxmlformats.org/officeDocument/2006/relationships/slideLayout" Target="../slideLayouts/slideLayout46.xml"/><Relationship Id="rId6" Type="http://schemas.openxmlformats.org/officeDocument/2006/relationships/slideLayout" Target="../slideLayouts/slideLayout47.xml"/><Relationship Id="rId18" Type="http://schemas.openxmlformats.org/officeDocument/2006/relationships/theme" Target="../theme/theme5.xml"/><Relationship Id="rId7" Type="http://schemas.openxmlformats.org/officeDocument/2006/relationships/slideLayout" Target="../slideLayouts/slideLayout48.xml"/><Relationship Id="rId8"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7"/>
          <p:cNvSpPr txBox="1"/>
          <p:nvPr>
            <p:ph type="title"/>
          </p:nvPr>
        </p:nvSpPr>
        <p:spPr>
          <a:xfrm>
            <a:off x="1676619" y="730251"/>
            <a:ext cx="21033938" cy="2651126"/>
          </a:xfrm>
          <a:prstGeom prst="rect">
            <a:avLst/>
          </a:prstGeom>
          <a:noFill/>
          <a:ln>
            <a:noFill/>
          </a:ln>
        </p:spPr>
        <p:txBody>
          <a:bodyPr anchorCtr="0" anchor="ctr" bIns="91425" lIns="182875" spcFirstLastPara="1" rIns="182875" wrap="square" tIns="91425">
            <a:normAutofit/>
          </a:bodyPr>
          <a:lstStyle>
            <a:lvl1pPr lvl="0" marR="0" rtl="0" algn="l">
              <a:lnSpc>
                <a:spcPct val="90000"/>
              </a:lnSpc>
              <a:spcBef>
                <a:spcPts val="0"/>
              </a:spcBef>
              <a:spcAft>
                <a:spcPts val="0"/>
              </a:spcAft>
              <a:buClr>
                <a:schemeClr val="dk1"/>
              </a:buClr>
              <a:buSzPts val="9600"/>
              <a:buFont typeface="Arial Narrow"/>
              <a:buNone/>
              <a:defRPr b="1" i="0" sz="9600" u="none" cap="none" strike="noStrike">
                <a:solidFill>
                  <a:schemeClr val="dk1"/>
                </a:solidFill>
                <a:latin typeface="Arial Narrow"/>
                <a:ea typeface="Arial Narrow"/>
                <a:cs typeface="Arial Narrow"/>
                <a:sym typeface="Arial Narrow"/>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7"/>
          <p:cNvSpPr txBox="1"/>
          <p:nvPr>
            <p:ph idx="1" type="body"/>
          </p:nvPr>
        </p:nvSpPr>
        <p:spPr>
          <a:xfrm>
            <a:off x="1676619" y="3651250"/>
            <a:ext cx="21033938" cy="8702676"/>
          </a:xfrm>
          <a:prstGeom prst="rect">
            <a:avLst/>
          </a:prstGeom>
          <a:noFill/>
          <a:ln>
            <a:noFill/>
          </a:ln>
        </p:spPr>
        <p:txBody>
          <a:bodyPr anchorCtr="0" anchor="t" bIns="91425" lIns="182875" spcFirstLastPara="1" rIns="182875" wrap="square" tIns="91425">
            <a:normAutofit/>
          </a:bodyPr>
          <a:lstStyle>
            <a:lvl1pPr indent="-584200" lvl="0" marL="457200" marR="0" rtl="0" algn="l">
              <a:lnSpc>
                <a:spcPct val="100000"/>
              </a:lnSpc>
              <a:spcBef>
                <a:spcPts val="2000"/>
              </a:spcBef>
              <a:spcAft>
                <a:spcPts val="0"/>
              </a:spcAft>
              <a:buClr>
                <a:schemeClr val="dk1"/>
              </a:buClr>
              <a:buSzPts val="5600"/>
              <a:buFont typeface="Arial"/>
              <a:buChar char="•"/>
              <a:defRPr b="0" i="0" sz="5600" u="none" cap="none" strike="noStrike">
                <a:solidFill>
                  <a:schemeClr val="dk1"/>
                </a:solidFill>
                <a:latin typeface="Arial"/>
                <a:ea typeface="Arial"/>
                <a:cs typeface="Arial"/>
                <a:sym typeface="Arial"/>
              </a:defRPr>
            </a:lvl1pPr>
            <a:lvl2pPr indent="-533400" lvl="1" marL="914400" marR="0" rtl="0" algn="l">
              <a:lnSpc>
                <a:spcPct val="100000"/>
              </a:lnSpc>
              <a:spcBef>
                <a:spcPts val="1000"/>
              </a:spcBef>
              <a:spcAft>
                <a:spcPts val="0"/>
              </a:spcAft>
              <a:buClr>
                <a:schemeClr val="dk1"/>
              </a:buClr>
              <a:buSzPts val="4800"/>
              <a:buFont typeface="Arial"/>
              <a:buChar char="•"/>
              <a:defRPr b="0" i="0" sz="4800" u="none" cap="none" strike="noStrike">
                <a:solidFill>
                  <a:schemeClr val="dk1"/>
                </a:solidFill>
                <a:latin typeface="Arial"/>
                <a:ea typeface="Arial"/>
                <a:cs typeface="Arial"/>
                <a:sym typeface="Arial"/>
              </a:defRPr>
            </a:lvl2pPr>
            <a:lvl3pPr indent="-482600" lvl="2" marL="1371600" marR="0" rtl="0" algn="l">
              <a:lnSpc>
                <a:spcPct val="100000"/>
              </a:lnSpc>
              <a:spcBef>
                <a:spcPts val="1000"/>
              </a:spcBef>
              <a:spcAft>
                <a:spcPts val="0"/>
              </a:spcAft>
              <a:buClr>
                <a:schemeClr val="dk1"/>
              </a:buClr>
              <a:buSzPts val="4000"/>
              <a:buFont typeface="Arial"/>
              <a:buChar char="•"/>
              <a:defRPr b="0" i="0" sz="4000" u="none" cap="none" strike="noStrike">
                <a:solidFill>
                  <a:schemeClr val="dk1"/>
                </a:solidFill>
                <a:latin typeface="Arial"/>
                <a:ea typeface="Arial"/>
                <a:cs typeface="Arial"/>
                <a:sym typeface="Arial"/>
              </a:defRPr>
            </a:lvl3pPr>
            <a:lvl4pPr indent="-457200" lvl="3" marL="1828800" marR="0" rtl="0" algn="l">
              <a:lnSpc>
                <a:spcPct val="10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4pPr>
            <a:lvl5pPr indent="-457200" lvl="4" marL="2286000" marR="0" rtl="0" algn="l">
              <a:lnSpc>
                <a:spcPct val="10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
        <p:nvSpPr>
          <p:cNvPr id="12" name="Google Shape;12;p37"/>
          <p:cNvSpPr txBox="1"/>
          <p:nvPr>
            <p:ph idx="11" type="ftr"/>
          </p:nvPr>
        </p:nvSpPr>
        <p:spPr>
          <a:xfrm>
            <a:off x="1676619" y="12712700"/>
            <a:ext cx="21033938" cy="730250"/>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1" i="0" sz="16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36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36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36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36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36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36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36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36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4" name="Shape 104"/>
        <p:cNvGrpSpPr/>
        <p:nvPr/>
      </p:nvGrpSpPr>
      <p:grpSpPr>
        <a:xfrm>
          <a:off x="0" y="0"/>
          <a:ext cx="0" cy="0"/>
          <a:chOff x="0" y="0"/>
          <a:chExt cx="0" cy="0"/>
        </a:xfrm>
      </p:grpSpPr>
      <p:sp>
        <p:nvSpPr>
          <p:cNvPr id="105" name="Google Shape;105;p40"/>
          <p:cNvSpPr txBox="1"/>
          <p:nvPr>
            <p:ph type="title"/>
          </p:nvPr>
        </p:nvSpPr>
        <p:spPr>
          <a:xfrm>
            <a:off x="1676619" y="730251"/>
            <a:ext cx="21033938" cy="2651126"/>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8800"/>
              <a:buFont typeface="Calibri"/>
              <a:buNone/>
              <a:defRPr b="0" i="0" sz="88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6" name="Google Shape;106;p40"/>
          <p:cNvSpPr txBox="1"/>
          <p:nvPr>
            <p:ph idx="1" type="body"/>
          </p:nvPr>
        </p:nvSpPr>
        <p:spPr>
          <a:xfrm>
            <a:off x="1676619" y="3651250"/>
            <a:ext cx="21033938" cy="8702676"/>
          </a:xfrm>
          <a:prstGeom prst="rect">
            <a:avLst/>
          </a:prstGeom>
          <a:noFill/>
          <a:ln>
            <a:noFill/>
          </a:ln>
        </p:spPr>
        <p:txBody>
          <a:bodyPr anchorCtr="0" anchor="t" bIns="45700" lIns="91425" spcFirstLastPara="1" rIns="91425" wrap="square" tIns="45700">
            <a:normAutofit/>
          </a:bodyPr>
          <a:lstStyle>
            <a:lvl1pPr indent="-584200" lvl="0" marL="457200" marR="0" rtl="0" algn="l">
              <a:lnSpc>
                <a:spcPct val="90000"/>
              </a:lnSpc>
              <a:spcBef>
                <a:spcPts val="2000"/>
              </a:spcBef>
              <a:spcAft>
                <a:spcPts val="0"/>
              </a:spcAft>
              <a:buClr>
                <a:schemeClr val="dk1"/>
              </a:buClr>
              <a:buSzPts val="5600"/>
              <a:buFont typeface="Arial"/>
              <a:buChar char="•"/>
              <a:defRPr b="0" i="0" sz="5600" u="none" cap="none" strike="noStrike">
                <a:solidFill>
                  <a:schemeClr val="dk1"/>
                </a:solidFill>
                <a:latin typeface="Calibri"/>
                <a:ea typeface="Calibri"/>
                <a:cs typeface="Calibri"/>
                <a:sym typeface="Calibri"/>
              </a:defRPr>
            </a:lvl1pPr>
            <a:lvl2pPr indent="-533400" lvl="1" marL="914400" marR="0" rtl="0" algn="l">
              <a:lnSpc>
                <a:spcPct val="90000"/>
              </a:lnSpc>
              <a:spcBef>
                <a:spcPts val="1000"/>
              </a:spcBef>
              <a:spcAft>
                <a:spcPts val="0"/>
              </a:spcAft>
              <a:buClr>
                <a:schemeClr val="dk1"/>
              </a:buClr>
              <a:buSzPts val="4800"/>
              <a:buFont typeface="Arial"/>
              <a:buChar char="•"/>
              <a:defRPr b="0" i="0" sz="4800" u="none" cap="none" strike="noStrike">
                <a:solidFill>
                  <a:schemeClr val="dk1"/>
                </a:solidFill>
                <a:latin typeface="Calibri"/>
                <a:ea typeface="Calibri"/>
                <a:cs typeface="Calibri"/>
                <a:sym typeface="Calibri"/>
              </a:defRPr>
            </a:lvl2pPr>
            <a:lvl3pPr indent="-482600" lvl="2" marL="1371600" marR="0" rtl="0" algn="l">
              <a:lnSpc>
                <a:spcPct val="90000"/>
              </a:lnSpc>
              <a:spcBef>
                <a:spcPts val="10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3pPr>
            <a:lvl4pPr indent="-457200" lvl="3" marL="1828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4pPr>
            <a:lvl5pPr indent="-457200" lvl="4" marL="22860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9pPr>
          </a:lstStyle>
          <a:p/>
        </p:txBody>
      </p:sp>
      <p:sp>
        <p:nvSpPr>
          <p:cNvPr id="107" name="Google Shape;107;p40"/>
          <p:cNvSpPr txBox="1"/>
          <p:nvPr>
            <p:ph idx="10" type="dt"/>
          </p:nvPr>
        </p:nvSpPr>
        <p:spPr>
          <a:xfrm>
            <a:off x="1676618" y="12712701"/>
            <a:ext cx="5487114" cy="73025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2400">
                <a:solidFill>
                  <a:srgbClr val="888888"/>
                </a:solidFill>
                <a:latin typeface="Calibri"/>
                <a:ea typeface="Calibri"/>
                <a:cs typeface="Calibri"/>
                <a:sym typeface="Calibri"/>
              </a:defRPr>
            </a:lvl1pPr>
            <a:lvl2pPr lvl="1"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9pPr>
          </a:lstStyle>
          <a:p/>
        </p:txBody>
      </p:sp>
      <p:sp>
        <p:nvSpPr>
          <p:cNvPr id="108" name="Google Shape;108;p40"/>
          <p:cNvSpPr txBox="1"/>
          <p:nvPr>
            <p:ph idx="11" type="ftr"/>
          </p:nvPr>
        </p:nvSpPr>
        <p:spPr>
          <a:xfrm>
            <a:off x="8078252" y="12712701"/>
            <a:ext cx="8230672" cy="73025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2400">
                <a:solidFill>
                  <a:srgbClr val="888888"/>
                </a:solidFill>
                <a:latin typeface="Calibri"/>
                <a:ea typeface="Calibri"/>
                <a:cs typeface="Calibri"/>
                <a:sym typeface="Calibri"/>
              </a:defRPr>
            </a:lvl1pPr>
            <a:lvl2pPr lvl="1"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9pPr>
          </a:lstStyle>
          <a:p/>
        </p:txBody>
      </p:sp>
      <p:sp>
        <p:nvSpPr>
          <p:cNvPr id="109" name="Google Shape;109;p40"/>
          <p:cNvSpPr txBox="1"/>
          <p:nvPr>
            <p:ph idx="12" type="sldNum"/>
          </p:nvPr>
        </p:nvSpPr>
        <p:spPr>
          <a:xfrm>
            <a:off x="17223443" y="12712701"/>
            <a:ext cx="5487114" cy="73025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2400">
                <a:solidFill>
                  <a:srgbClr val="888888"/>
                </a:solidFill>
                <a:latin typeface="Calibri"/>
                <a:ea typeface="Calibri"/>
                <a:cs typeface="Calibri"/>
                <a:sym typeface="Calibri"/>
              </a:defRPr>
            </a:lvl1pPr>
            <a:lvl2pPr indent="0" lvl="1" marL="0" marR="0" rtl="0" algn="r">
              <a:spcBef>
                <a:spcPts val="0"/>
              </a:spcBef>
              <a:buNone/>
              <a:defRPr sz="2400">
                <a:solidFill>
                  <a:srgbClr val="888888"/>
                </a:solidFill>
                <a:latin typeface="Calibri"/>
                <a:ea typeface="Calibri"/>
                <a:cs typeface="Calibri"/>
                <a:sym typeface="Calibri"/>
              </a:defRPr>
            </a:lvl2pPr>
            <a:lvl3pPr indent="0" lvl="2" marL="0" marR="0" rtl="0" algn="r">
              <a:spcBef>
                <a:spcPts val="0"/>
              </a:spcBef>
              <a:buNone/>
              <a:defRPr sz="2400">
                <a:solidFill>
                  <a:srgbClr val="888888"/>
                </a:solidFill>
                <a:latin typeface="Calibri"/>
                <a:ea typeface="Calibri"/>
                <a:cs typeface="Calibri"/>
                <a:sym typeface="Calibri"/>
              </a:defRPr>
            </a:lvl3pPr>
            <a:lvl4pPr indent="0" lvl="3" marL="0" marR="0" rtl="0" algn="r">
              <a:spcBef>
                <a:spcPts val="0"/>
              </a:spcBef>
              <a:buNone/>
              <a:defRPr sz="2400">
                <a:solidFill>
                  <a:srgbClr val="888888"/>
                </a:solidFill>
                <a:latin typeface="Calibri"/>
                <a:ea typeface="Calibri"/>
                <a:cs typeface="Calibri"/>
                <a:sym typeface="Calibri"/>
              </a:defRPr>
            </a:lvl4pPr>
            <a:lvl5pPr indent="0" lvl="4" marL="0" marR="0" rtl="0" algn="r">
              <a:spcBef>
                <a:spcPts val="0"/>
              </a:spcBef>
              <a:buNone/>
              <a:defRPr sz="2400">
                <a:solidFill>
                  <a:srgbClr val="888888"/>
                </a:solidFill>
                <a:latin typeface="Calibri"/>
                <a:ea typeface="Calibri"/>
                <a:cs typeface="Calibri"/>
                <a:sym typeface="Calibri"/>
              </a:defRPr>
            </a:lvl5pPr>
            <a:lvl6pPr indent="0" lvl="5" marL="0" marR="0" rtl="0" algn="r">
              <a:spcBef>
                <a:spcPts val="0"/>
              </a:spcBef>
              <a:buNone/>
              <a:defRPr sz="2400">
                <a:solidFill>
                  <a:srgbClr val="888888"/>
                </a:solidFill>
                <a:latin typeface="Calibri"/>
                <a:ea typeface="Calibri"/>
                <a:cs typeface="Calibri"/>
                <a:sym typeface="Calibri"/>
              </a:defRPr>
            </a:lvl6pPr>
            <a:lvl7pPr indent="0" lvl="6" marL="0" marR="0" rtl="0" algn="r">
              <a:spcBef>
                <a:spcPts val="0"/>
              </a:spcBef>
              <a:buNone/>
              <a:defRPr sz="2400">
                <a:solidFill>
                  <a:srgbClr val="888888"/>
                </a:solidFill>
                <a:latin typeface="Calibri"/>
                <a:ea typeface="Calibri"/>
                <a:cs typeface="Calibri"/>
                <a:sym typeface="Calibri"/>
              </a:defRPr>
            </a:lvl7pPr>
            <a:lvl8pPr indent="0" lvl="7" marL="0" marR="0" rtl="0" algn="r">
              <a:spcBef>
                <a:spcPts val="0"/>
              </a:spcBef>
              <a:buNone/>
              <a:defRPr sz="2400">
                <a:solidFill>
                  <a:srgbClr val="888888"/>
                </a:solidFill>
                <a:latin typeface="Calibri"/>
                <a:ea typeface="Calibri"/>
                <a:cs typeface="Calibri"/>
                <a:sym typeface="Calibri"/>
              </a:defRPr>
            </a:lvl8pPr>
            <a:lvl9pPr indent="0" lvl="8" marL="0" marR="0" rtl="0" algn="r">
              <a:spcBef>
                <a:spcPts val="0"/>
              </a:spcBef>
              <a:buNone/>
              <a:defRPr sz="24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9" name="Shape 179"/>
        <p:cNvGrpSpPr/>
        <p:nvPr/>
      </p:nvGrpSpPr>
      <p:grpSpPr>
        <a:xfrm>
          <a:off x="0" y="0"/>
          <a:ext cx="0" cy="0"/>
          <a:chOff x="0" y="0"/>
          <a:chExt cx="0" cy="0"/>
        </a:xfrm>
      </p:grpSpPr>
      <p:sp>
        <p:nvSpPr>
          <p:cNvPr id="180" name="Google Shape;180;p46"/>
          <p:cNvSpPr txBox="1"/>
          <p:nvPr>
            <p:ph type="title"/>
          </p:nvPr>
        </p:nvSpPr>
        <p:spPr>
          <a:xfrm>
            <a:off x="1676619" y="730253"/>
            <a:ext cx="21033938" cy="2651126"/>
          </a:xfrm>
          <a:prstGeom prst="rect">
            <a:avLst/>
          </a:prstGeom>
          <a:noFill/>
          <a:ln>
            <a:noFill/>
          </a:ln>
        </p:spPr>
        <p:txBody>
          <a:bodyPr anchorCtr="0" anchor="ctr" bIns="91425" lIns="182875" spcFirstLastPara="1" rIns="182875" wrap="square" tIns="91425">
            <a:normAutofit/>
          </a:bodyPr>
          <a:lstStyle>
            <a:lvl1pPr lvl="0" marR="0" rtl="0" algn="l">
              <a:lnSpc>
                <a:spcPct val="90000"/>
              </a:lnSpc>
              <a:spcBef>
                <a:spcPts val="0"/>
              </a:spcBef>
              <a:spcAft>
                <a:spcPts val="0"/>
              </a:spcAft>
              <a:buClr>
                <a:schemeClr val="dk2"/>
              </a:buClr>
              <a:buSzPts val="8798"/>
              <a:buFont typeface="Arial"/>
              <a:buNone/>
              <a:defRPr b="0" i="0" sz="8798" u="none" cap="none" strike="noStrike">
                <a:solidFill>
                  <a:schemeClr val="dk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1" name="Google Shape;181;p46"/>
          <p:cNvSpPr txBox="1"/>
          <p:nvPr>
            <p:ph idx="1" type="body"/>
          </p:nvPr>
        </p:nvSpPr>
        <p:spPr>
          <a:xfrm>
            <a:off x="1676619" y="3651250"/>
            <a:ext cx="21033938" cy="8702676"/>
          </a:xfrm>
          <a:prstGeom prst="rect">
            <a:avLst/>
          </a:prstGeom>
          <a:noFill/>
          <a:ln>
            <a:noFill/>
          </a:ln>
        </p:spPr>
        <p:txBody>
          <a:bodyPr anchorCtr="0" anchor="t" bIns="91425" lIns="182875" spcFirstLastPara="1" rIns="182875" wrap="square" tIns="91425">
            <a:normAutofit/>
          </a:bodyPr>
          <a:lstStyle>
            <a:lvl1pPr indent="-584073" lvl="0" marL="457200" marR="0" rtl="0" algn="l">
              <a:lnSpc>
                <a:spcPct val="90000"/>
              </a:lnSpc>
              <a:spcBef>
                <a:spcPts val="2000"/>
              </a:spcBef>
              <a:spcAft>
                <a:spcPts val="0"/>
              </a:spcAft>
              <a:buClr>
                <a:schemeClr val="dk2"/>
              </a:buClr>
              <a:buSzPts val="5598"/>
              <a:buFont typeface="Arial"/>
              <a:buChar char="•"/>
              <a:defRPr b="0" i="0" sz="5598" u="none" cap="none" strike="noStrike">
                <a:solidFill>
                  <a:schemeClr val="dk2"/>
                </a:solidFill>
                <a:latin typeface="Arial"/>
                <a:ea typeface="Arial"/>
                <a:cs typeface="Arial"/>
                <a:sym typeface="Arial"/>
              </a:defRPr>
            </a:lvl1pPr>
            <a:lvl2pPr indent="-533400" lvl="1" marL="914400" marR="0" rtl="0" algn="l">
              <a:lnSpc>
                <a:spcPct val="90000"/>
              </a:lnSpc>
              <a:spcBef>
                <a:spcPts val="1000"/>
              </a:spcBef>
              <a:spcAft>
                <a:spcPts val="0"/>
              </a:spcAft>
              <a:buClr>
                <a:schemeClr val="dk2"/>
              </a:buClr>
              <a:buSzPts val="4800"/>
              <a:buFont typeface="Arial"/>
              <a:buChar char="•"/>
              <a:defRPr b="0" i="0" sz="4800" u="none" cap="none" strike="noStrike">
                <a:solidFill>
                  <a:schemeClr val="dk2"/>
                </a:solidFill>
                <a:latin typeface="Arial"/>
                <a:ea typeface="Arial"/>
                <a:cs typeface="Arial"/>
                <a:sym typeface="Arial"/>
              </a:defRPr>
            </a:lvl2pPr>
            <a:lvl3pPr indent="-482600" lvl="2" marL="1371600" marR="0" rtl="0" algn="l">
              <a:lnSpc>
                <a:spcPct val="90000"/>
              </a:lnSpc>
              <a:spcBef>
                <a:spcPts val="1000"/>
              </a:spcBef>
              <a:spcAft>
                <a:spcPts val="0"/>
              </a:spcAft>
              <a:buClr>
                <a:schemeClr val="dk2"/>
              </a:buClr>
              <a:buSzPts val="4000"/>
              <a:buFont typeface="Arial"/>
              <a:buChar char="•"/>
              <a:defRPr b="0" i="0" sz="4000" u="none" cap="none" strike="noStrike">
                <a:solidFill>
                  <a:schemeClr val="dk2"/>
                </a:solidFill>
                <a:latin typeface="Arial"/>
                <a:ea typeface="Arial"/>
                <a:cs typeface="Arial"/>
                <a:sym typeface="Arial"/>
              </a:defRPr>
            </a:lvl3pPr>
            <a:lvl4pPr indent="-457200" lvl="3" marL="1828800" marR="0" rtl="0" algn="l">
              <a:lnSpc>
                <a:spcPct val="90000"/>
              </a:lnSpc>
              <a:spcBef>
                <a:spcPts val="1000"/>
              </a:spcBef>
              <a:spcAft>
                <a:spcPts val="0"/>
              </a:spcAft>
              <a:buClr>
                <a:schemeClr val="dk2"/>
              </a:buClr>
              <a:buSzPts val="3600"/>
              <a:buFont typeface="Arial"/>
              <a:buChar char="•"/>
              <a:defRPr b="0" i="0" sz="3600" u="none" cap="none" strike="noStrike">
                <a:solidFill>
                  <a:schemeClr val="dk2"/>
                </a:solidFill>
                <a:latin typeface="Arial"/>
                <a:ea typeface="Arial"/>
                <a:cs typeface="Arial"/>
                <a:sym typeface="Arial"/>
              </a:defRPr>
            </a:lvl4pPr>
            <a:lvl5pPr indent="-457200" lvl="4" marL="2286000" marR="0" rtl="0" algn="l">
              <a:lnSpc>
                <a:spcPct val="90000"/>
              </a:lnSpc>
              <a:spcBef>
                <a:spcPts val="1000"/>
              </a:spcBef>
              <a:spcAft>
                <a:spcPts val="0"/>
              </a:spcAft>
              <a:buClr>
                <a:schemeClr val="dk2"/>
              </a:buClr>
              <a:buSzPts val="3600"/>
              <a:buFont typeface="Arial"/>
              <a:buChar char="•"/>
              <a:defRPr b="0" i="0" sz="3600" u="none" cap="none" strike="noStrike">
                <a:solidFill>
                  <a:schemeClr val="dk2"/>
                </a:solidFill>
                <a:latin typeface="Arial"/>
                <a:ea typeface="Arial"/>
                <a:cs typeface="Arial"/>
                <a:sym typeface="Arial"/>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
        <p:nvSpPr>
          <p:cNvPr id="182" name="Google Shape;182;p46"/>
          <p:cNvSpPr txBox="1"/>
          <p:nvPr>
            <p:ph idx="10" type="dt"/>
          </p:nvPr>
        </p:nvSpPr>
        <p:spPr>
          <a:xfrm>
            <a:off x="1676618" y="12712703"/>
            <a:ext cx="5487114" cy="730250"/>
          </a:xfrm>
          <a:prstGeom prst="rect">
            <a:avLst/>
          </a:prstGeom>
          <a:noFill/>
          <a:ln>
            <a:noFill/>
          </a:ln>
        </p:spPr>
        <p:txBody>
          <a:bodyPr anchorCtr="0" anchor="ctr" bIns="91425" lIns="182875" spcFirstLastPara="1" rIns="182875" wrap="square" tIns="91425">
            <a:noAutofit/>
          </a:bodyPr>
          <a:lstStyle>
            <a:lvl1pPr lvl="0" marR="0" rtl="0" algn="l">
              <a:spcBef>
                <a:spcPts val="0"/>
              </a:spcBef>
              <a:spcAft>
                <a:spcPts val="0"/>
              </a:spcAft>
              <a:buSzPts val="1400"/>
              <a:buNone/>
              <a:defRPr b="0" i="0" sz="2400">
                <a:solidFill>
                  <a:schemeClr val="dk2"/>
                </a:solidFill>
                <a:latin typeface="Arial"/>
                <a:ea typeface="Arial"/>
                <a:cs typeface="Arial"/>
                <a:sym typeface="Arial"/>
              </a:defRPr>
            </a:lvl1pPr>
            <a:lvl2pPr lvl="1" marR="0" rtl="0" algn="l">
              <a:spcBef>
                <a:spcPts val="0"/>
              </a:spcBef>
              <a:spcAft>
                <a:spcPts val="0"/>
              </a:spcAft>
              <a:buSzPts val="1400"/>
              <a:buNone/>
              <a:defRPr b="0" i="0" sz="36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36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36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36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36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36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36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3600" u="none" cap="none" strike="noStrike">
                <a:solidFill>
                  <a:schemeClr val="dk1"/>
                </a:solidFill>
                <a:latin typeface="Arial"/>
                <a:ea typeface="Arial"/>
                <a:cs typeface="Arial"/>
                <a:sym typeface="Arial"/>
              </a:defRPr>
            </a:lvl9pPr>
          </a:lstStyle>
          <a:p/>
        </p:txBody>
      </p:sp>
      <p:sp>
        <p:nvSpPr>
          <p:cNvPr id="183" name="Google Shape;183;p46"/>
          <p:cNvSpPr txBox="1"/>
          <p:nvPr>
            <p:ph idx="11" type="ftr"/>
          </p:nvPr>
        </p:nvSpPr>
        <p:spPr>
          <a:xfrm>
            <a:off x="8078252" y="12712703"/>
            <a:ext cx="8230672" cy="730250"/>
          </a:xfrm>
          <a:prstGeom prst="rect">
            <a:avLst/>
          </a:prstGeom>
          <a:noFill/>
          <a:ln>
            <a:noFill/>
          </a:ln>
        </p:spPr>
        <p:txBody>
          <a:bodyPr anchorCtr="0" anchor="ctr" bIns="91425" lIns="182875" spcFirstLastPara="1" rIns="182875" wrap="square" tIns="91425">
            <a:noAutofit/>
          </a:bodyPr>
          <a:lstStyle>
            <a:lvl1pPr lvl="0" marR="0" rtl="0" algn="ctr">
              <a:spcBef>
                <a:spcPts val="0"/>
              </a:spcBef>
              <a:spcAft>
                <a:spcPts val="0"/>
              </a:spcAft>
              <a:buSzPts val="1400"/>
              <a:buNone/>
              <a:defRPr b="0" i="0" sz="2400">
                <a:solidFill>
                  <a:schemeClr val="dk2"/>
                </a:solidFill>
                <a:latin typeface="Arial"/>
                <a:ea typeface="Arial"/>
                <a:cs typeface="Arial"/>
                <a:sym typeface="Arial"/>
              </a:defRPr>
            </a:lvl1pPr>
            <a:lvl2pPr lvl="1" marR="0" rtl="0" algn="l">
              <a:spcBef>
                <a:spcPts val="0"/>
              </a:spcBef>
              <a:spcAft>
                <a:spcPts val="0"/>
              </a:spcAft>
              <a:buSzPts val="1400"/>
              <a:buNone/>
              <a:defRPr b="0" i="0" sz="36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36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36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36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36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36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36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3600" u="none" cap="none" strike="noStrike">
                <a:solidFill>
                  <a:schemeClr val="dk1"/>
                </a:solidFill>
                <a:latin typeface="Arial"/>
                <a:ea typeface="Arial"/>
                <a:cs typeface="Arial"/>
                <a:sym typeface="Arial"/>
              </a:defRPr>
            </a:lvl9pPr>
          </a:lstStyle>
          <a:p/>
        </p:txBody>
      </p:sp>
      <p:sp>
        <p:nvSpPr>
          <p:cNvPr id="184" name="Google Shape;184;p46"/>
          <p:cNvSpPr txBox="1"/>
          <p:nvPr>
            <p:ph idx="12" type="sldNum"/>
          </p:nvPr>
        </p:nvSpPr>
        <p:spPr>
          <a:xfrm>
            <a:off x="17223443" y="12712703"/>
            <a:ext cx="5487114" cy="730250"/>
          </a:xfrm>
          <a:prstGeom prst="rect">
            <a:avLst/>
          </a:prstGeom>
          <a:noFill/>
          <a:ln>
            <a:noFill/>
          </a:ln>
        </p:spPr>
        <p:txBody>
          <a:bodyPr anchorCtr="0" anchor="ctr" bIns="91425" lIns="182875" spcFirstLastPara="1" rIns="182875" wrap="square" tIns="91425">
            <a:noAutofit/>
          </a:bodyPr>
          <a:lstStyle>
            <a:lvl1pPr indent="0" lvl="0" marL="0" marR="0" rtl="0" algn="r">
              <a:spcBef>
                <a:spcPts val="0"/>
              </a:spcBef>
              <a:buNone/>
              <a:defRPr b="0" i="0" sz="2400">
                <a:solidFill>
                  <a:schemeClr val="dk2"/>
                </a:solidFill>
                <a:latin typeface="Arial"/>
                <a:ea typeface="Arial"/>
                <a:cs typeface="Arial"/>
                <a:sym typeface="Arial"/>
              </a:defRPr>
            </a:lvl1pPr>
            <a:lvl2pPr indent="0" lvl="1" marL="0" marR="0" rtl="0" algn="r">
              <a:spcBef>
                <a:spcPts val="0"/>
              </a:spcBef>
              <a:buNone/>
              <a:defRPr b="0" i="0" sz="2400">
                <a:solidFill>
                  <a:schemeClr val="dk2"/>
                </a:solidFill>
                <a:latin typeface="Arial"/>
                <a:ea typeface="Arial"/>
                <a:cs typeface="Arial"/>
                <a:sym typeface="Arial"/>
              </a:defRPr>
            </a:lvl2pPr>
            <a:lvl3pPr indent="0" lvl="2" marL="0" marR="0" rtl="0" algn="r">
              <a:spcBef>
                <a:spcPts val="0"/>
              </a:spcBef>
              <a:buNone/>
              <a:defRPr b="0" i="0" sz="2400">
                <a:solidFill>
                  <a:schemeClr val="dk2"/>
                </a:solidFill>
                <a:latin typeface="Arial"/>
                <a:ea typeface="Arial"/>
                <a:cs typeface="Arial"/>
                <a:sym typeface="Arial"/>
              </a:defRPr>
            </a:lvl3pPr>
            <a:lvl4pPr indent="0" lvl="3" marL="0" marR="0" rtl="0" algn="r">
              <a:spcBef>
                <a:spcPts val="0"/>
              </a:spcBef>
              <a:buNone/>
              <a:defRPr b="0" i="0" sz="2400">
                <a:solidFill>
                  <a:schemeClr val="dk2"/>
                </a:solidFill>
                <a:latin typeface="Arial"/>
                <a:ea typeface="Arial"/>
                <a:cs typeface="Arial"/>
                <a:sym typeface="Arial"/>
              </a:defRPr>
            </a:lvl4pPr>
            <a:lvl5pPr indent="0" lvl="4" marL="0" marR="0" rtl="0" algn="r">
              <a:spcBef>
                <a:spcPts val="0"/>
              </a:spcBef>
              <a:buNone/>
              <a:defRPr b="0" i="0" sz="2400">
                <a:solidFill>
                  <a:schemeClr val="dk2"/>
                </a:solidFill>
                <a:latin typeface="Arial"/>
                <a:ea typeface="Arial"/>
                <a:cs typeface="Arial"/>
                <a:sym typeface="Arial"/>
              </a:defRPr>
            </a:lvl5pPr>
            <a:lvl6pPr indent="0" lvl="5" marL="0" marR="0" rtl="0" algn="r">
              <a:spcBef>
                <a:spcPts val="0"/>
              </a:spcBef>
              <a:buNone/>
              <a:defRPr b="0" i="0" sz="2400">
                <a:solidFill>
                  <a:schemeClr val="dk2"/>
                </a:solidFill>
                <a:latin typeface="Arial"/>
                <a:ea typeface="Arial"/>
                <a:cs typeface="Arial"/>
                <a:sym typeface="Arial"/>
              </a:defRPr>
            </a:lvl6pPr>
            <a:lvl7pPr indent="0" lvl="6" marL="0" marR="0" rtl="0" algn="r">
              <a:spcBef>
                <a:spcPts val="0"/>
              </a:spcBef>
              <a:buNone/>
              <a:defRPr b="0" i="0" sz="2400">
                <a:solidFill>
                  <a:schemeClr val="dk2"/>
                </a:solidFill>
                <a:latin typeface="Arial"/>
                <a:ea typeface="Arial"/>
                <a:cs typeface="Arial"/>
                <a:sym typeface="Arial"/>
              </a:defRPr>
            </a:lvl7pPr>
            <a:lvl8pPr indent="0" lvl="7" marL="0" marR="0" rtl="0" algn="r">
              <a:spcBef>
                <a:spcPts val="0"/>
              </a:spcBef>
              <a:buNone/>
              <a:defRPr b="0" i="0" sz="2400">
                <a:solidFill>
                  <a:schemeClr val="dk2"/>
                </a:solidFill>
                <a:latin typeface="Arial"/>
                <a:ea typeface="Arial"/>
                <a:cs typeface="Arial"/>
                <a:sym typeface="Arial"/>
              </a:defRPr>
            </a:lvl8pPr>
            <a:lvl9pPr indent="0" lvl="8" marL="0" marR="0" rtl="0" algn="r">
              <a:spcBef>
                <a:spcPts val="0"/>
              </a:spcBef>
              <a:buNone/>
              <a:defRPr b="0" i="0" sz="2400">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5" name="Shape 225"/>
        <p:cNvGrpSpPr/>
        <p:nvPr/>
      </p:nvGrpSpPr>
      <p:grpSpPr>
        <a:xfrm>
          <a:off x="0" y="0"/>
          <a:ext cx="0" cy="0"/>
          <a:chOff x="0" y="0"/>
          <a:chExt cx="0" cy="0"/>
        </a:xfrm>
      </p:grpSpPr>
      <p:sp>
        <p:nvSpPr>
          <p:cNvPr id="226" name="Google Shape;226;p48"/>
          <p:cNvSpPr txBox="1"/>
          <p:nvPr>
            <p:ph type="title"/>
          </p:nvPr>
        </p:nvSpPr>
        <p:spPr>
          <a:xfrm>
            <a:off x="1676619" y="730251"/>
            <a:ext cx="21033938" cy="2651127"/>
          </a:xfrm>
          <a:prstGeom prst="rect">
            <a:avLst/>
          </a:prstGeom>
          <a:noFill/>
          <a:ln>
            <a:noFill/>
          </a:ln>
        </p:spPr>
        <p:txBody>
          <a:bodyPr anchorCtr="0" anchor="ctr" bIns="91425" lIns="182875" spcFirstLastPara="1" rIns="182875" wrap="square" tIns="91425">
            <a:normAutofit/>
          </a:bodyPr>
          <a:lstStyle>
            <a:lvl1pPr lvl="0" marR="0" rtl="0" algn="l">
              <a:lnSpc>
                <a:spcPct val="90000"/>
              </a:lnSpc>
              <a:spcBef>
                <a:spcPts val="0"/>
              </a:spcBef>
              <a:spcAft>
                <a:spcPts val="0"/>
              </a:spcAft>
              <a:buClr>
                <a:schemeClr val="dk1"/>
              </a:buClr>
              <a:buSzPts val="8800"/>
              <a:buFont typeface="Arial"/>
              <a:buNone/>
              <a:defRPr b="0" i="0" sz="88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7" name="Google Shape;227;p48"/>
          <p:cNvSpPr txBox="1"/>
          <p:nvPr>
            <p:ph idx="1" type="body"/>
          </p:nvPr>
        </p:nvSpPr>
        <p:spPr>
          <a:xfrm>
            <a:off x="1676619" y="3651251"/>
            <a:ext cx="21033938" cy="8702679"/>
          </a:xfrm>
          <a:prstGeom prst="rect">
            <a:avLst/>
          </a:prstGeom>
          <a:noFill/>
          <a:ln>
            <a:noFill/>
          </a:ln>
        </p:spPr>
        <p:txBody>
          <a:bodyPr anchorCtr="0" anchor="t" bIns="91425" lIns="182875" spcFirstLastPara="1" rIns="182875" wrap="square" tIns="91425">
            <a:normAutofit/>
          </a:bodyPr>
          <a:lstStyle>
            <a:lvl1pPr indent="-584200" lvl="0" marL="457200" marR="0" rtl="0" algn="l">
              <a:lnSpc>
                <a:spcPct val="90000"/>
              </a:lnSpc>
              <a:spcBef>
                <a:spcPts val="2000"/>
              </a:spcBef>
              <a:spcAft>
                <a:spcPts val="0"/>
              </a:spcAft>
              <a:buClr>
                <a:schemeClr val="dk1"/>
              </a:buClr>
              <a:buSzPts val="5600"/>
              <a:buFont typeface="Arial"/>
              <a:buChar char="•"/>
              <a:defRPr b="0" i="0" sz="5600" u="none" cap="none" strike="noStrike">
                <a:solidFill>
                  <a:schemeClr val="dk1"/>
                </a:solidFill>
                <a:latin typeface="Arial"/>
                <a:ea typeface="Arial"/>
                <a:cs typeface="Arial"/>
                <a:sym typeface="Arial"/>
              </a:defRPr>
            </a:lvl1pPr>
            <a:lvl2pPr indent="-533400" lvl="1" marL="914400" marR="0" rtl="0" algn="l">
              <a:lnSpc>
                <a:spcPct val="90000"/>
              </a:lnSpc>
              <a:spcBef>
                <a:spcPts val="1000"/>
              </a:spcBef>
              <a:spcAft>
                <a:spcPts val="0"/>
              </a:spcAft>
              <a:buClr>
                <a:schemeClr val="dk1"/>
              </a:buClr>
              <a:buSzPts val="4800"/>
              <a:buFont typeface="Arial"/>
              <a:buChar char="•"/>
              <a:defRPr b="0" i="0" sz="4800" u="none" cap="none" strike="noStrike">
                <a:solidFill>
                  <a:schemeClr val="dk1"/>
                </a:solidFill>
                <a:latin typeface="Arial"/>
                <a:ea typeface="Arial"/>
                <a:cs typeface="Arial"/>
                <a:sym typeface="Arial"/>
              </a:defRPr>
            </a:lvl2pPr>
            <a:lvl3pPr indent="-482600" lvl="2" marL="1371600" marR="0" rtl="0" algn="l">
              <a:lnSpc>
                <a:spcPct val="90000"/>
              </a:lnSpc>
              <a:spcBef>
                <a:spcPts val="1000"/>
              </a:spcBef>
              <a:spcAft>
                <a:spcPts val="0"/>
              </a:spcAft>
              <a:buClr>
                <a:schemeClr val="dk1"/>
              </a:buClr>
              <a:buSzPts val="4000"/>
              <a:buFont typeface="Arial"/>
              <a:buChar char="•"/>
              <a:defRPr b="0" i="0" sz="4000" u="none" cap="none" strike="noStrike">
                <a:solidFill>
                  <a:schemeClr val="dk1"/>
                </a:solidFill>
                <a:latin typeface="Arial"/>
                <a:ea typeface="Arial"/>
                <a:cs typeface="Arial"/>
                <a:sym typeface="Arial"/>
              </a:defRPr>
            </a:lvl3pPr>
            <a:lvl4pPr indent="-457200" lvl="3" marL="1828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4pPr>
            <a:lvl5pPr indent="-457200" lvl="4" marL="22860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 id="2147483709"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xml"/><Relationship Id="rId3"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2.jpg"/><Relationship Id="rId4" Type="http://schemas.openxmlformats.org/officeDocument/2006/relationships/image" Target="../media/image10.jpg"/><Relationship Id="rId5" Type="http://schemas.openxmlformats.org/officeDocument/2006/relationships/image" Target="../media/image2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xml"/><Relationship Id="rId3" Type="http://schemas.openxmlformats.org/officeDocument/2006/relationships/image" Target="../media/image5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2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4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2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1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3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2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2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1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20.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2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18.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2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6.xml"/><Relationship Id="rId3" Type="http://schemas.openxmlformats.org/officeDocument/2006/relationships/image" Target="../media/image15.jpg"/><Relationship Id="rId4" Type="http://schemas.openxmlformats.org/officeDocument/2006/relationships/image" Target="../media/image27.jpg"/><Relationship Id="rId5" Type="http://schemas.openxmlformats.org/officeDocument/2006/relationships/image" Target="../media/image31.jpg"/><Relationship Id="rId6" Type="http://schemas.openxmlformats.org/officeDocument/2006/relationships/image" Target="../media/image5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27.xml"/><Relationship Id="rId3" Type="http://schemas.openxmlformats.org/officeDocument/2006/relationships/image" Target="../media/image49.jpg"/><Relationship Id="rId4" Type="http://schemas.openxmlformats.org/officeDocument/2006/relationships/image" Target="../media/image17.png"/><Relationship Id="rId5" Type="http://schemas.openxmlformats.org/officeDocument/2006/relationships/image" Target="../media/image23.png"/><Relationship Id="rId6" Type="http://schemas.openxmlformats.org/officeDocument/2006/relationships/image" Target="../media/image32.png"/><Relationship Id="rId7" Type="http://schemas.openxmlformats.org/officeDocument/2006/relationships/image" Target="../media/image36.png"/><Relationship Id="rId8" Type="http://schemas.openxmlformats.org/officeDocument/2006/relationships/image" Target="../media/image3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8.xml"/><Relationship Id="rId3" Type="http://schemas.openxmlformats.org/officeDocument/2006/relationships/image" Target="../media/image37.jpg"/><Relationship Id="rId4" Type="http://schemas.openxmlformats.org/officeDocument/2006/relationships/image" Target="../media/image46.png"/><Relationship Id="rId5" Type="http://schemas.openxmlformats.org/officeDocument/2006/relationships/image" Target="../media/image38.png"/><Relationship Id="rId6" Type="http://schemas.openxmlformats.org/officeDocument/2006/relationships/image" Target="../media/image33.png"/></Relationships>
</file>

<file path=ppt/slides/_rels/slide29.xml.rels><?xml version="1.0" encoding="UTF-8" standalone="yes"?><Relationships xmlns="http://schemas.openxmlformats.org/package/2006/relationships"><Relationship Id="rId11" Type="http://schemas.openxmlformats.org/officeDocument/2006/relationships/image" Target="../media/image41.png"/><Relationship Id="rId10" Type="http://schemas.openxmlformats.org/officeDocument/2006/relationships/image" Target="../media/image40.png"/><Relationship Id="rId12" Type="http://schemas.openxmlformats.org/officeDocument/2006/relationships/image" Target="../media/image51.jpg"/><Relationship Id="rId1" Type="http://schemas.openxmlformats.org/officeDocument/2006/relationships/slideLayout" Target="../slideLayouts/slideLayout35.xml"/><Relationship Id="rId2" Type="http://schemas.openxmlformats.org/officeDocument/2006/relationships/notesSlide" Target="../notesSlides/notesSlide29.xml"/><Relationship Id="rId3" Type="http://schemas.openxmlformats.org/officeDocument/2006/relationships/image" Target="../media/image35.png"/><Relationship Id="rId4" Type="http://schemas.openxmlformats.org/officeDocument/2006/relationships/image" Target="../media/image47.png"/><Relationship Id="rId9" Type="http://schemas.openxmlformats.org/officeDocument/2006/relationships/image" Target="../media/image39.png"/><Relationship Id="rId5" Type="http://schemas.openxmlformats.org/officeDocument/2006/relationships/image" Target="../media/image44.png"/><Relationship Id="rId6" Type="http://schemas.openxmlformats.org/officeDocument/2006/relationships/image" Target="../media/image43.png"/><Relationship Id="rId7" Type="http://schemas.openxmlformats.org/officeDocument/2006/relationships/image" Target="../media/image50.png"/><Relationship Id="rId8" Type="http://schemas.openxmlformats.org/officeDocument/2006/relationships/image" Target="../media/image4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1.xml"/><Relationship Id="rId3" Type="http://schemas.openxmlformats.org/officeDocument/2006/relationships/image" Target="../media/image52.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2.xml"/><Relationship Id="rId3" Type="http://schemas.openxmlformats.org/officeDocument/2006/relationships/image" Target="../media/image48.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4.xml"/><Relationship Id="rId3" Type="http://schemas.openxmlformats.org/officeDocument/2006/relationships/image" Target="../media/image53.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5.xml"/><Relationship Id="rId3" Type="http://schemas.openxmlformats.org/officeDocument/2006/relationships/image" Target="../media/image54.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pic>
        <p:nvPicPr>
          <p:cNvPr id="293" name="Google Shape;293;p1"/>
          <p:cNvPicPr preferRelativeResize="0"/>
          <p:nvPr/>
        </p:nvPicPr>
        <p:blipFill rotWithShape="1">
          <a:blip r:embed="rId3">
            <a:alphaModFix/>
          </a:blip>
          <a:srcRect b="0" l="0" r="0" t="0"/>
          <a:stretch/>
        </p:blipFill>
        <p:spPr>
          <a:xfrm>
            <a:off x="3663355" y="3859889"/>
            <a:ext cx="2998111" cy="2998111"/>
          </a:xfrm>
          <a:prstGeom prst="rect">
            <a:avLst/>
          </a:prstGeom>
          <a:noFill/>
          <a:ln>
            <a:noFill/>
          </a:ln>
        </p:spPr>
      </p:pic>
      <p:sp>
        <p:nvSpPr>
          <p:cNvPr id="294" name="Google Shape;294;p1"/>
          <p:cNvSpPr txBox="1"/>
          <p:nvPr/>
        </p:nvSpPr>
        <p:spPr>
          <a:xfrm>
            <a:off x="7559494" y="7679537"/>
            <a:ext cx="15220993" cy="2486643"/>
          </a:xfrm>
          <a:prstGeom prst="rect">
            <a:avLst/>
          </a:prstGeom>
          <a:noFill/>
          <a:ln>
            <a:noFill/>
          </a:ln>
        </p:spPr>
        <p:txBody>
          <a:bodyPr anchorCtr="0" anchor="t" bIns="0" lIns="0" spcFirstLastPara="1" rIns="383925" wrap="square" tIns="0">
            <a:spAutoFit/>
          </a:bodyPr>
          <a:lstStyle/>
          <a:p>
            <a:pPr indent="0" lvl="0" marL="0" marR="0" rtl="0" algn="l">
              <a:lnSpc>
                <a:spcPct val="140000"/>
              </a:lnSpc>
              <a:spcBef>
                <a:spcPts val="0"/>
              </a:spcBef>
              <a:spcAft>
                <a:spcPts val="0"/>
              </a:spcAft>
              <a:buNone/>
            </a:pPr>
            <a:r>
              <a:rPr b="0" i="0" lang="en-US" sz="4000" u="none" cap="none" strike="noStrike">
                <a:solidFill>
                  <a:schemeClr val="dk1"/>
                </a:solidFill>
                <a:latin typeface="Arial"/>
                <a:ea typeface="Arial"/>
                <a:cs typeface="Arial"/>
                <a:sym typeface="Arial"/>
              </a:rPr>
              <a:t>David Abell, Senior Manager</a:t>
            </a:r>
            <a:endParaRPr/>
          </a:p>
          <a:p>
            <a:pPr indent="0" lvl="0" marL="0" marR="0" rtl="0" algn="l">
              <a:lnSpc>
                <a:spcPct val="140000"/>
              </a:lnSpc>
              <a:spcBef>
                <a:spcPts val="0"/>
              </a:spcBef>
              <a:spcAft>
                <a:spcPts val="0"/>
              </a:spcAft>
              <a:buNone/>
            </a:pPr>
            <a:r>
              <a:rPr b="0" i="0" lang="en-US" sz="4000" u="none" cap="none" strike="noStrike">
                <a:solidFill>
                  <a:schemeClr val="dk1"/>
                </a:solidFill>
                <a:latin typeface="Arial"/>
                <a:ea typeface="Arial"/>
                <a:cs typeface="Arial"/>
                <a:sym typeface="Arial"/>
              </a:rPr>
              <a:t>U.S. Green Building Council</a:t>
            </a:r>
            <a:endParaRPr/>
          </a:p>
          <a:p>
            <a:pPr indent="0" lvl="0" marL="0" marR="0" rtl="0" algn="l">
              <a:lnSpc>
                <a:spcPct val="140000"/>
              </a:lnSpc>
              <a:spcBef>
                <a:spcPts val="0"/>
              </a:spcBef>
              <a:spcAft>
                <a:spcPts val="0"/>
              </a:spcAft>
              <a:buNone/>
            </a:pPr>
            <a:r>
              <a:rPr b="0" i="0" lang="en-US" sz="4000" u="none" cap="none" strike="noStrike">
                <a:solidFill>
                  <a:schemeClr val="dk1"/>
                </a:solidFill>
                <a:latin typeface="Arial"/>
                <a:ea typeface="Arial"/>
                <a:cs typeface="Arial"/>
                <a:sym typeface="Arial"/>
              </a:rPr>
              <a:t>dabell@usgbc.org</a:t>
            </a:r>
            <a:endParaRPr/>
          </a:p>
        </p:txBody>
      </p:sp>
      <p:sp>
        <p:nvSpPr>
          <p:cNvPr id="295" name="Google Shape;295;p1"/>
          <p:cNvSpPr txBox="1"/>
          <p:nvPr/>
        </p:nvSpPr>
        <p:spPr>
          <a:xfrm>
            <a:off x="7559494" y="2925204"/>
            <a:ext cx="15220993" cy="3959842"/>
          </a:xfrm>
          <a:prstGeom prst="rect">
            <a:avLst/>
          </a:prstGeom>
          <a:noFill/>
          <a:ln>
            <a:noFill/>
          </a:ln>
        </p:spPr>
        <p:txBody>
          <a:bodyPr anchorCtr="0" anchor="b" bIns="0" lIns="0" spcFirstLastPara="1" rIns="91425" wrap="square" tIns="0">
            <a:noAutofit/>
          </a:bodyPr>
          <a:lstStyle/>
          <a:p>
            <a:pPr indent="0" lvl="0" marL="0" marR="0" rtl="0" algn="l">
              <a:lnSpc>
                <a:spcPct val="90000"/>
              </a:lnSpc>
              <a:spcBef>
                <a:spcPts val="0"/>
              </a:spcBef>
              <a:spcAft>
                <a:spcPts val="0"/>
              </a:spcAft>
              <a:buClr>
                <a:schemeClr val="dk1"/>
              </a:buClr>
              <a:buSzPts val="9600"/>
              <a:buFont typeface="Arial Black"/>
              <a:buNone/>
            </a:pPr>
            <a:r>
              <a:rPr b="1" i="0" lang="en-US" sz="9600" u="none" cap="none" strike="noStrike">
                <a:solidFill>
                  <a:schemeClr val="dk1"/>
                </a:solidFill>
                <a:latin typeface="Arial Black"/>
                <a:ea typeface="Arial Black"/>
                <a:cs typeface="Arial Black"/>
                <a:sym typeface="Arial Black"/>
              </a:rPr>
              <a:t>Overview of USGBC &amp; LEED</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pic>
        <p:nvPicPr>
          <p:cNvPr id="301" name="Google Shape;301;p2"/>
          <p:cNvPicPr preferRelativeResize="0"/>
          <p:nvPr/>
        </p:nvPicPr>
        <p:blipFill rotWithShape="1">
          <a:blip r:embed="rId3">
            <a:alphaModFix/>
          </a:blip>
          <a:srcRect b="0" l="0" r="0" t="0"/>
          <a:stretch/>
        </p:blipFill>
        <p:spPr>
          <a:xfrm>
            <a:off x="1" y="0"/>
            <a:ext cx="24387174" cy="13716000"/>
          </a:xfrm>
          <a:prstGeom prst="rect">
            <a:avLst/>
          </a:prstGeom>
          <a:noFill/>
          <a:ln>
            <a:noFill/>
          </a:ln>
        </p:spPr>
      </p:pic>
      <p:sp>
        <p:nvSpPr>
          <p:cNvPr id="302" name="Google Shape;302;p2"/>
          <p:cNvSpPr/>
          <p:nvPr/>
        </p:nvSpPr>
        <p:spPr>
          <a:xfrm>
            <a:off x="0" y="12801600"/>
            <a:ext cx="8668512" cy="914400"/>
          </a:xfrm>
          <a:prstGeom prst="rect">
            <a:avLst/>
          </a:prstGeom>
          <a:noFill/>
          <a:ln>
            <a:noFill/>
          </a:ln>
        </p:spPr>
        <p:txBody>
          <a:bodyPr anchorCtr="0" anchor="ctr" bIns="45700" lIns="457200" spcFirstLastPara="1" rIns="0" wrap="square" tIns="45700">
            <a:noAutofit/>
          </a:bodyPr>
          <a:lstStyle/>
          <a:p>
            <a:pPr indent="0" lvl="0" marL="0" marR="0" rtl="0" algn="l">
              <a:spcBef>
                <a:spcPts val="0"/>
              </a:spcBef>
              <a:spcAft>
                <a:spcPts val="0"/>
              </a:spcAft>
              <a:buNone/>
            </a:pPr>
            <a:r>
              <a:rPr b="0" i="0" lang="en-US" sz="1200" u="none" cap="none" strike="noStrike">
                <a:solidFill>
                  <a:schemeClr val="lt1"/>
                </a:solidFill>
                <a:latin typeface="Arial"/>
                <a:ea typeface="Arial"/>
                <a:cs typeface="Arial"/>
                <a:sym typeface="Arial"/>
              </a:rPr>
              <a:t>Wiseburn High School | Segundo, California, LEED Silver | Image credit: Ryan Gobuty, Gensler.</a:t>
            </a:r>
            <a:endParaRPr/>
          </a:p>
        </p:txBody>
      </p:sp>
      <p:pic>
        <p:nvPicPr>
          <p:cNvPr id="303" name="Google Shape;303;p2"/>
          <p:cNvPicPr preferRelativeResize="0"/>
          <p:nvPr/>
        </p:nvPicPr>
        <p:blipFill rotWithShape="1">
          <a:blip r:embed="rId4">
            <a:alphaModFix/>
          </a:blip>
          <a:srcRect b="0" l="0" r="0" t="0"/>
          <a:stretch/>
        </p:blipFill>
        <p:spPr>
          <a:xfrm>
            <a:off x="9336254" y="3314779"/>
            <a:ext cx="5714664" cy="571466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7" name="Shape 307"/>
        <p:cNvGrpSpPr/>
        <p:nvPr/>
      </p:nvGrpSpPr>
      <p:grpSpPr>
        <a:xfrm>
          <a:off x="0" y="0"/>
          <a:ext cx="0" cy="0"/>
          <a:chOff x="0" y="0"/>
          <a:chExt cx="0" cy="0"/>
        </a:xfrm>
      </p:grpSpPr>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4"/>
          <p:cNvSpPr txBox="1"/>
          <p:nvPr>
            <p:ph idx="1" type="body"/>
          </p:nvPr>
        </p:nvSpPr>
        <p:spPr>
          <a:xfrm>
            <a:off x="1676618" y="605184"/>
            <a:ext cx="8120526" cy="6252815"/>
          </a:xfrm>
          <a:prstGeom prst="rect">
            <a:avLst/>
          </a:prstGeom>
          <a:noFill/>
          <a:ln>
            <a:noFill/>
          </a:ln>
        </p:spPr>
        <p:txBody>
          <a:bodyPr anchorCtr="0" anchor="b" bIns="91425" lIns="182875" spcFirstLastPara="1" rIns="182875" wrap="square" tIns="91425">
            <a:noAutofit/>
          </a:bodyPr>
          <a:lstStyle/>
          <a:p>
            <a:pPr indent="0" lvl="0" marL="0" rtl="0" algn="l">
              <a:lnSpc>
                <a:spcPct val="100000"/>
              </a:lnSpc>
              <a:spcBef>
                <a:spcPts val="0"/>
              </a:spcBef>
              <a:spcAft>
                <a:spcPts val="0"/>
              </a:spcAft>
              <a:buClr>
                <a:schemeClr val="dk1"/>
              </a:buClr>
              <a:buSzPts val="8000"/>
              <a:buFont typeface="Arial Black"/>
              <a:buNone/>
            </a:pPr>
            <a:r>
              <a:rPr lang="en-US"/>
              <a:t>Green building for everyone within a generation.</a:t>
            </a:r>
            <a:endParaRPr/>
          </a:p>
        </p:txBody>
      </p:sp>
      <p:sp>
        <p:nvSpPr>
          <p:cNvPr id="314" name="Google Shape;314;p4"/>
          <p:cNvSpPr txBox="1"/>
          <p:nvPr>
            <p:ph idx="2" type="body"/>
          </p:nvPr>
        </p:nvSpPr>
        <p:spPr>
          <a:xfrm>
            <a:off x="1676619" y="7400926"/>
            <a:ext cx="8120525" cy="4772024"/>
          </a:xfrm>
          <a:prstGeom prst="rect">
            <a:avLst/>
          </a:prstGeom>
          <a:noFill/>
          <a:ln>
            <a:noFill/>
          </a:ln>
        </p:spPr>
        <p:txBody>
          <a:bodyPr anchorCtr="0" anchor="t" bIns="91425" lIns="182875" spcFirstLastPara="1" rIns="182875" wrap="square" tIns="91425">
            <a:normAutofit/>
          </a:bodyPr>
          <a:lstStyle/>
          <a:p>
            <a:pPr indent="0" lvl="0" marL="0" rtl="0" algn="l">
              <a:lnSpc>
                <a:spcPct val="100000"/>
              </a:lnSpc>
              <a:spcBef>
                <a:spcPts val="0"/>
              </a:spcBef>
              <a:spcAft>
                <a:spcPts val="0"/>
              </a:spcAft>
              <a:buClr>
                <a:schemeClr val="dk1"/>
              </a:buClr>
              <a:buSzPts val="3200"/>
              <a:buFont typeface="Arial"/>
              <a:buNone/>
            </a:pPr>
            <a:r>
              <a:rPr lang="en-US"/>
              <a:t>At USGBC, our vision is that buildings and communities will regenerate and sustain the health and vitality of all life within a generation. Our mission is to transform how buildings and communities are designed, built and operated, enabling an environmentally and socially responsible, healthy, and prosperous environment that improves the quality of life. </a:t>
            </a:r>
            <a:endParaRPr/>
          </a:p>
        </p:txBody>
      </p:sp>
      <p:pic>
        <p:nvPicPr>
          <p:cNvPr id="315" name="Google Shape;315;p4"/>
          <p:cNvPicPr preferRelativeResize="0"/>
          <p:nvPr/>
        </p:nvPicPr>
        <p:blipFill rotWithShape="1">
          <a:blip r:embed="rId3">
            <a:alphaModFix/>
          </a:blip>
          <a:srcRect b="0" l="0" r="0" t="0"/>
          <a:stretch/>
        </p:blipFill>
        <p:spPr>
          <a:xfrm>
            <a:off x="10539452" y="618842"/>
            <a:ext cx="6739128" cy="11570320"/>
          </a:xfrm>
          <a:prstGeom prst="rect">
            <a:avLst/>
          </a:prstGeom>
          <a:noFill/>
          <a:ln>
            <a:noFill/>
          </a:ln>
        </p:spPr>
      </p:pic>
      <p:pic>
        <p:nvPicPr>
          <p:cNvPr id="316" name="Google Shape;316;p4"/>
          <p:cNvPicPr preferRelativeResize="0"/>
          <p:nvPr/>
        </p:nvPicPr>
        <p:blipFill rotWithShape="1">
          <a:blip r:embed="rId4">
            <a:alphaModFix/>
          </a:blip>
          <a:srcRect b="0" l="0" r="0" t="0"/>
          <a:stretch/>
        </p:blipFill>
        <p:spPr>
          <a:xfrm>
            <a:off x="18025386" y="618842"/>
            <a:ext cx="4685171" cy="5631799"/>
          </a:xfrm>
          <a:prstGeom prst="rect">
            <a:avLst/>
          </a:prstGeom>
          <a:noFill/>
          <a:ln>
            <a:noFill/>
          </a:ln>
        </p:spPr>
      </p:pic>
      <p:grpSp>
        <p:nvGrpSpPr>
          <p:cNvPr id="317" name="Google Shape;317;p4"/>
          <p:cNvGrpSpPr/>
          <p:nvPr/>
        </p:nvGrpSpPr>
        <p:grpSpPr>
          <a:xfrm>
            <a:off x="10714348" y="11825213"/>
            <a:ext cx="6210954" cy="363949"/>
            <a:chOff x="10673708" y="11825213"/>
            <a:chExt cx="6210954" cy="363949"/>
          </a:xfrm>
        </p:grpSpPr>
        <p:sp>
          <p:nvSpPr>
            <p:cNvPr id="318" name="Google Shape;318;p4"/>
            <p:cNvSpPr/>
            <p:nvPr/>
          </p:nvSpPr>
          <p:spPr>
            <a:xfrm>
              <a:off x="10673708" y="11825213"/>
              <a:ext cx="6210954"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en-US" sz="1050">
                  <a:solidFill>
                    <a:schemeClr val="lt1"/>
                  </a:solidFill>
                  <a:latin typeface="Arial"/>
                  <a:ea typeface="Arial"/>
                  <a:cs typeface="Arial"/>
                  <a:sym typeface="Arial"/>
                </a:rPr>
                <a:t>USGBC HQ | Washington, D.C. | LEED Platinum | © Halkin Mason Photography</a:t>
              </a:r>
              <a:endParaRPr/>
            </a:p>
          </p:txBody>
        </p:sp>
        <p:sp>
          <p:nvSpPr>
            <p:cNvPr id="319" name="Google Shape;319;p4"/>
            <p:cNvSpPr/>
            <p:nvPr/>
          </p:nvSpPr>
          <p:spPr>
            <a:xfrm>
              <a:off x="11946783" y="12008093"/>
              <a:ext cx="181069" cy="181069"/>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Arial"/>
                <a:ea typeface="Arial"/>
                <a:cs typeface="Arial"/>
                <a:sym typeface="Arial"/>
              </a:endParaRPr>
            </a:p>
          </p:txBody>
        </p:sp>
      </p:grpSp>
      <p:pic>
        <p:nvPicPr>
          <p:cNvPr id="320" name="Google Shape;320;p4"/>
          <p:cNvPicPr preferRelativeResize="0"/>
          <p:nvPr/>
        </p:nvPicPr>
        <p:blipFill rotWithShape="1">
          <a:blip r:embed="rId5">
            <a:alphaModFix/>
          </a:blip>
          <a:srcRect b="0" l="0" r="0" t="0"/>
          <a:stretch/>
        </p:blipFill>
        <p:spPr>
          <a:xfrm>
            <a:off x="18025386" y="6774178"/>
            <a:ext cx="4682214" cy="541498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4" name="Shape 324"/>
        <p:cNvGrpSpPr/>
        <p:nvPr/>
      </p:nvGrpSpPr>
      <p:grpSpPr>
        <a:xfrm>
          <a:off x="0" y="0"/>
          <a:ext cx="0" cy="0"/>
          <a:chOff x="0" y="0"/>
          <a:chExt cx="0" cy="0"/>
        </a:xfrm>
      </p:grpSpPr>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6"/>
          <p:cNvSpPr txBox="1"/>
          <p:nvPr/>
        </p:nvSpPr>
        <p:spPr>
          <a:xfrm>
            <a:off x="4104481" y="4309973"/>
            <a:ext cx="16178212" cy="2830015"/>
          </a:xfrm>
          <a:prstGeom prst="rect">
            <a:avLst/>
          </a:prstGeom>
          <a:noFill/>
          <a:ln>
            <a:noFill/>
          </a:ln>
        </p:spPr>
        <p:txBody>
          <a:bodyPr anchorCtr="0" anchor="ctr" bIns="91425" lIns="182875" spcFirstLastPara="1" rIns="182875" wrap="square" tIns="91425">
            <a:noAutofit/>
          </a:bodyPr>
          <a:lstStyle/>
          <a:p>
            <a:pPr indent="0" lvl="0" marL="0" marR="0" rtl="0" algn="ctr">
              <a:lnSpc>
                <a:spcPct val="90000"/>
              </a:lnSpc>
              <a:spcBef>
                <a:spcPts val="0"/>
              </a:spcBef>
              <a:spcAft>
                <a:spcPts val="0"/>
              </a:spcAft>
              <a:buClr>
                <a:schemeClr val="lt1"/>
              </a:buClr>
              <a:buSzPts val="18500"/>
              <a:buFont typeface="Arial Black"/>
              <a:buNone/>
            </a:pPr>
            <a:r>
              <a:rPr b="1" i="0" lang="en-US" sz="18500">
                <a:solidFill>
                  <a:schemeClr val="lt1"/>
                </a:solidFill>
                <a:latin typeface="Arial Black"/>
                <a:ea typeface="Arial Black"/>
                <a:cs typeface="Arial Black"/>
                <a:sym typeface="Arial Black"/>
              </a:rPr>
              <a:t>Why </a:t>
            </a:r>
            <a:endParaRPr b="1" i="0" sz="18500">
              <a:solidFill>
                <a:schemeClr val="lt1"/>
              </a:solidFill>
              <a:latin typeface="Arial Black"/>
              <a:ea typeface="Arial Black"/>
              <a:cs typeface="Arial Black"/>
              <a:sym typeface="Arial Black"/>
            </a:endParaRPr>
          </a:p>
        </p:txBody>
      </p:sp>
      <p:sp>
        <p:nvSpPr>
          <p:cNvPr id="330" name="Google Shape;330;p6"/>
          <p:cNvSpPr txBox="1"/>
          <p:nvPr/>
        </p:nvSpPr>
        <p:spPr>
          <a:xfrm>
            <a:off x="6707188" y="7151077"/>
            <a:ext cx="10972801" cy="1930400"/>
          </a:xfrm>
          <a:prstGeom prst="rect">
            <a:avLst/>
          </a:prstGeom>
          <a:noFill/>
          <a:ln>
            <a:noFill/>
          </a:ln>
        </p:spPr>
        <p:txBody>
          <a:bodyPr anchorCtr="0" anchor="ctr" bIns="91425" lIns="182875" spcFirstLastPara="1" rIns="182875" wrap="square" tIns="91425">
            <a:noAutofit/>
          </a:bodyPr>
          <a:lstStyle/>
          <a:p>
            <a:pPr indent="0" lvl="0" marL="0" marR="0" rtl="0" algn="ctr">
              <a:lnSpc>
                <a:spcPct val="90000"/>
              </a:lnSpc>
              <a:spcBef>
                <a:spcPts val="0"/>
              </a:spcBef>
              <a:spcAft>
                <a:spcPts val="0"/>
              </a:spcAft>
              <a:buClr>
                <a:schemeClr val="lt1"/>
              </a:buClr>
              <a:buSzPts val="7500"/>
              <a:buFont typeface="Arial"/>
              <a:buNone/>
            </a:pPr>
            <a:r>
              <a:rPr b="0" i="0" lang="en-US" sz="7500">
                <a:solidFill>
                  <a:schemeClr val="lt1"/>
                </a:solidFill>
                <a:latin typeface="Arial"/>
                <a:ea typeface="Arial"/>
                <a:cs typeface="Arial"/>
                <a:sym typeface="Arial"/>
              </a:rPr>
              <a:t>do buildings matter?</a:t>
            </a:r>
            <a:endParaRPr b="0" i="0" sz="7500">
              <a:solidFill>
                <a:schemeClr val="lt1"/>
              </a:solidFill>
              <a:latin typeface="Arial"/>
              <a:ea typeface="Arial"/>
              <a:cs typeface="Arial"/>
              <a:sym typeface="Arial"/>
            </a:endParaRPr>
          </a:p>
        </p:txBody>
      </p:sp>
      <p:sp>
        <p:nvSpPr>
          <p:cNvPr id="331" name="Google Shape;331;p6"/>
          <p:cNvSpPr txBox="1"/>
          <p:nvPr/>
        </p:nvSpPr>
        <p:spPr>
          <a:xfrm>
            <a:off x="914400" y="12573000"/>
            <a:ext cx="8051800"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lt1"/>
                </a:solidFill>
                <a:latin typeface="Arial"/>
                <a:ea typeface="Arial"/>
                <a:cs typeface="Arial"/>
                <a:sym typeface="Arial"/>
              </a:rPr>
              <a:t>Source: usgbc.org/articles/role-leed-climate-change-mitigation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7"/>
          <p:cNvSpPr txBox="1"/>
          <p:nvPr/>
        </p:nvSpPr>
        <p:spPr>
          <a:xfrm>
            <a:off x="4612481" y="3447007"/>
            <a:ext cx="15162212" cy="1930400"/>
          </a:xfrm>
          <a:prstGeom prst="rect">
            <a:avLst/>
          </a:prstGeom>
          <a:noFill/>
          <a:ln>
            <a:noFill/>
          </a:ln>
        </p:spPr>
        <p:txBody>
          <a:bodyPr anchorCtr="0" anchor="ctr" bIns="91425" lIns="182875" spcFirstLastPara="1" rIns="182875" wrap="square" tIns="91425">
            <a:noAutofit/>
          </a:bodyPr>
          <a:lstStyle/>
          <a:p>
            <a:pPr indent="0" lvl="0" marL="0" marR="0" rtl="0" algn="ctr">
              <a:lnSpc>
                <a:spcPct val="90000"/>
              </a:lnSpc>
              <a:spcBef>
                <a:spcPts val="0"/>
              </a:spcBef>
              <a:spcAft>
                <a:spcPts val="0"/>
              </a:spcAft>
              <a:buClr>
                <a:schemeClr val="lt1"/>
              </a:buClr>
              <a:buSzPts val="7500"/>
              <a:buFont typeface="Arial"/>
              <a:buNone/>
            </a:pPr>
            <a:r>
              <a:rPr b="0" i="0" lang="en-US" sz="7500">
                <a:solidFill>
                  <a:schemeClr val="lt1"/>
                </a:solidFill>
                <a:latin typeface="Arial"/>
                <a:ea typeface="Arial"/>
                <a:cs typeface="Arial"/>
                <a:sym typeface="Arial"/>
              </a:rPr>
              <a:t>Buildings are responsible for</a:t>
            </a:r>
            <a:endParaRPr b="0" i="0" sz="7500">
              <a:solidFill>
                <a:schemeClr val="lt1"/>
              </a:solidFill>
              <a:latin typeface="Arial"/>
              <a:ea typeface="Arial"/>
              <a:cs typeface="Arial"/>
              <a:sym typeface="Arial"/>
            </a:endParaRPr>
          </a:p>
        </p:txBody>
      </p:sp>
      <p:sp>
        <p:nvSpPr>
          <p:cNvPr id="337" name="Google Shape;337;p7"/>
          <p:cNvSpPr txBox="1"/>
          <p:nvPr/>
        </p:nvSpPr>
        <p:spPr>
          <a:xfrm>
            <a:off x="4104481" y="5388496"/>
            <a:ext cx="16178212" cy="2830015"/>
          </a:xfrm>
          <a:prstGeom prst="rect">
            <a:avLst/>
          </a:prstGeom>
          <a:noFill/>
          <a:ln>
            <a:noFill/>
          </a:ln>
        </p:spPr>
        <p:txBody>
          <a:bodyPr anchorCtr="0" anchor="ctr" bIns="91425" lIns="182875" spcFirstLastPara="1" rIns="182875" wrap="square" tIns="91425">
            <a:noAutofit/>
          </a:bodyPr>
          <a:lstStyle/>
          <a:p>
            <a:pPr indent="0" lvl="0" marL="0" marR="0" rtl="0" algn="ctr">
              <a:lnSpc>
                <a:spcPct val="90000"/>
              </a:lnSpc>
              <a:spcBef>
                <a:spcPts val="0"/>
              </a:spcBef>
              <a:spcAft>
                <a:spcPts val="0"/>
              </a:spcAft>
              <a:buClr>
                <a:schemeClr val="lt1"/>
              </a:buClr>
              <a:buSzPts val="18500"/>
              <a:buFont typeface="Arial Black"/>
              <a:buNone/>
            </a:pPr>
            <a:r>
              <a:rPr b="1" i="0" lang="en-US" sz="18500">
                <a:solidFill>
                  <a:schemeClr val="lt1"/>
                </a:solidFill>
                <a:latin typeface="Arial Black"/>
                <a:ea typeface="Arial Black"/>
                <a:cs typeface="Arial Black"/>
                <a:sym typeface="Arial Black"/>
              </a:rPr>
              <a:t>almost 40%</a:t>
            </a:r>
            <a:endParaRPr b="1" i="0" sz="18500">
              <a:solidFill>
                <a:schemeClr val="lt1"/>
              </a:solidFill>
              <a:latin typeface="Arial Black"/>
              <a:ea typeface="Arial Black"/>
              <a:cs typeface="Arial Black"/>
              <a:sym typeface="Arial Black"/>
            </a:endParaRPr>
          </a:p>
        </p:txBody>
      </p:sp>
      <p:sp>
        <p:nvSpPr>
          <p:cNvPr id="338" name="Google Shape;338;p7"/>
          <p:cNvSpPr txBox="1"/>
          <p:nvPr/>
        </p:nvSpPr>
        <p:spPr>
          <a:xfrm>
            <a:off x="6707188" y="8229600"/>
            <a:ext cx="10972801" cy="1930400"/>
          </a:xfrm>
          <a:prstGeom prst="rect">
            <a:avLst/>
          </a:prstGeom>
          <a:noFill/>
          <a:ln>
            <a:noFill/>
          </a:ln>
        </p:spPr>
        <p:txBody>
          <a:bodyPr anchorCtr="0" anchor="ctr" bIns="91425" lIns="182875" spcFirstLastPara="1" rIns="182875" wrap="square" tIns="91425">
            <a:noAutofit/>
          </a:bodyPr>
          <a:lstStyle/>
          <a:p>
            <a:pPr indent="0" lvl="0" marL="0" marR="0" rtl="0" algn="ctr">
              <a:lnSpc>
                <a:spcPct val="90000"/>
              </a:lnSpc>
              <a:spcBef>
                <a:spcPts val="0"/>
              </a:spcBef>
              <a:spcAft>
                <a:spcPts val="0"/>
              </a:spcAft>
              <a:buClr>
                <a:schemeClr val="lt1"/>
              </a:buClr>
              <a:buSzPts val="7500"/>
              <a:buFont typeface="Arial"/>
              <a:buNone/>
            </a:pPr>
            <a:r>
              <a:rPr b="0" i="0" lang="en-US" sz="7500">
                <a:solidFill>
                  <a:schemeClr val="lt1"/>
                </a:solidFill>
                <a:latin typeface="Arial"/>
                <a:ea typeface="Arial"/>
                <a:cs typeface="Arial"/>
                <a:sym typeface="Arial"/>
              </a:rPr>
              <a:t>of global CO</a:t>
            </a:r>
            <a:r>
              <a:rPr b="0" baseline="-25000" i="0" lang="en-US" sz="7500">
                <a:solidFill>
                  <a:schemeClr val="lt1"/>
                </a:solidFill>
                <a:latin typeface="Arial"/>
                <a:ea typeface="Arial"/>
                <a:cs typeface="Arial"/>
                <a:sym typeface="Arial"/>
              </a:rPr>
              <a:t>2</a:t>
            </a:r>
            <a:r>
              <a:rPr b="0" i="0" lang="en-US" sz="7500">
                <a:solidFill>
                  <a:schemeClr val="lt1"/>
                </a:solidFill>
                <a:latin typeface="Arial"/>
                <a:ea typeface="Arial"/>
                <a:cs typeface="Arial"/>
                <a:sym typeface="Arial"/>
              </a:rPr>
              <a:t> emissions</a:t>
            </a:r>
            <a:endParaRPr b="0" i="0" sz="7500">
              <a:solidFill>
                <a:schemeClr val="lt1"/>
              </a:solidFill>
              <a:latin typeface="Arial"/>
              <a:ea typeface="Arial"/>
              <a:cs typeface="Arial"/>
              <a:sym typeface="Arial"/>
            </a:endParaRPr>
          </a:p>
        </p:txBody>
      </p:sp>
      <p:sp>
        <p:nvSpPr>
          <p:cNvPr id="339" name="Google Shape;339;p7"/>
          <p:cNvSpPr txBox="1"/>
          <p:nvPr/>
        </p:nvSpPr>
        <p:spPr>
          <a:xfrm>
            <a:off x="914400" y="12573000"/>
            <a:ext cx="8051800"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lt1"/>
                </a:solidFill>
                <a:latin typeface="Arial"/>
                <a:ea typeface="Arial"/>
                <a:cs typeface="Arial"/>
                <a:sym typeface="Arial"/>
              </a:rPr>
              <a:t>Source: usgbc.org/articles/role-leed-climate-change-mitigation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8"/>
          <p:cNvSpPr txBox="1"/>
          <p:nvPr/>
        </p:nvSpPr>
        <p:spPr>
          <a:xfrm>
            <a:off x="4104481" y="4309973"/>
            <a:ext cx="16178212" cy="2830015"/>
          </a:xfrm>
          <a:prstGeom prst="rect">
            <a:avLst/>
          </a:prstGeom>
          <a:noFill/>
          <a:ln>
            <a:noFill/>
          </a:ln>
        </p:spPr>
        <p:txBody>
          <a:bodyPr anchorCtr="0" anchor="ctr" bIns="91425" lIns="182875" spcFirstLastPara="1" rIns="182875" wrap="square" tIns="91425">
            <a:noAutofit/>
          </a:bodyPr>
          <a:lstStyle/>
          <a:p>
            <a:pPr indent="0" lvl="0" marL="0" marR="0" rtl="0" algn="ctr">
              <a:lnSpc>
                <a:spcPct val="90000"/>
              </a:lnSpc>
              <a:spcBef>
                <a:spcPts val="0"/>
              </a:spcBef>
              <a:spcAft>
                <a:spcPts val="0"/>
              </a:spcAft>
              <a:buClr>
                <a:schemeClr val="lt1"/>
              </a:buClr>
              <a:buSzPts val="18500"/>
              <a:buFont typeface="Arial Black"/>
              <a:buNone/>
            </a:pPr>
            <a:r>
              <a:rPr b="1" i="0" lang="en-US" sz="18500">
                <a:solidFill>
                  <a:schemeClr val="lt1"/>
                </a:solidFill>
                <a:latin typeface="Arial Black"/>
                <a:ea typeface="Arial Black"/>
                <a:cs typeface="Arial Black"/>
                <a:sym typeface="Arial Black"/>
              </a:rPr>
              <a:t>What </a:t>
            </a:r>
            <a:endParaRPr b="1" i="0" sz="18500">
              <a:solidFill>
                <a:schemeClr val="lt1"/>
              </a:solidFill>
              <a:latin typeface="Arial Black"/>
              <a:ea typeface="Arial Black"/>
              <a:cs typeface="Arial Black"/>
              <a:sym typeface="Arial Black"/>
            </a:endParaRPr>
          </a:p>
        </p:txBody>
      </p:sp>
      <p:sp>
        <p:nvSpPr>
          <p:cNvPr id="345" name="Google Shape;345;p8"/>
          <p:cNvSpPr txBox="1"/>
          <p:nvPr/>
        </p:nvSpPr>
        <p:spPr>
          <a:xfrm>
            <a:off x="6707188" y="7151077"/>
            <a:ext cx="10972801" cy="1930400"/>
          </a:xfrm>
          <a:prstGeom prst="rect">
            <a:avLst/>
          </a:prstGeom>
          <a:noFill/>
          <a:ln>
            <a:noFill/>
          </a:ln>
        </p:spPr>
        <p:txBody>
          <a:bodyPr anchorCtr="0" anchor="ctr" bIns="91425" lIns="182875" spcFirstLastPara="1" rIns="182875" wrap="square" tIns="91425">
            <a:noAutofit/>
          </a:bodyPr>
          <a:lstStyle/>
          <a:p>
            <a:pPr indent="0" lvl="0" marL="0" marR="0" rtl="0" algn="ctr">
              <a:lnSpc>
                <a:spcPct val="90000"/>
              </a:lnSpc>
              <a:spcBef>
                <a:spcPts val="0"/>
              </a:spcBef>
              <a:spcAft>
                <a:spcPts val="0"/>
              </a:spcAft>
              <a:buClr>
                <a:schemeClr val="lt1"/>
              </a:buClr>
              <a:buSzPts val="7500"/>
              <a:buFont typeface="Arial"/>
              <a:buNone/>
            </a:pPr>
            <a:r>
              <a:rPr b="0" i="0" lang="en-US" sz="7500">
                <a:solidFill>
                  <a:schemeClr val="lt1"/>
                </a:solidFill>
                <a:latin typeface="Arial"/>
                <a:ea typeface="Arial"/>
                <a:cs typeface="Arial"/>
                <a:sym typeface="Arial"/>
              </a:rPr>
              <a:t>is LEED?</a:t>
            </a:r>
            <a:endParaRPr b="0" i="0" sz="7500">
              <a:solidFill>
                <a:schemeClr val="lt1"/>
              </a:solidFill>
              <a:latin typeface="Arial"/>
              <a:ea typeface="Arial"/>
              <a:cs typeface="Arial"/>
              <a:sym typeface="Arial"/>
            </a:endParaRPr>
          </a:p>
        </p:txBody>
      </p:sp>
      <p:sp>
        <p:nvSpPr>
          <p:cNvPr id="346" name="Google Shape;346;p8"/>
          <p:cNvSpPr txBox="1"/>
          <p:nvPr/>
        </p:nvSpPr>
        <p:spPr>
          <a:xfrm>
            <a:off x="914400" y="12573000"/>
            <a:ext cx="8051800"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lt1"/>
                </a:solidFill>
                <a:latin typeface="Arial"/>
                <a:ea typeface="Arial"/>
                <a:cs typeface="Arial"/>
                <a:sym typeface="Arial"/>
              </a:rPr>
              <a:t>Source: usgbc.org/articles/role-leed-climate-change-mitigation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pic>
        <p:nvPicPr>
          <p:cNvPr descr="A picture containing text, mountain, sign&#10;&#10;Description automatically generated" id="352" name="Google Shape;352;p9"/>
          <p:cNvPicPr preferRelativeResize="0"/>
          <p:nvPr/>
        </p:nvPicPr>
        <p:blipFill rotWithShape="1">
          <a:blip r:embed="rId3">
            <a:alphaModFix/>
          </a:blip>
          <a:srcRect b="0" l="0" r="0" t="0"/>
          <a:stretch/>
        </p:blipFill>
        <p:spPr>
          <a:xfrm>
            <a:off x="1587" y="0"/>
            <a:ext cx="24384000" cy="13716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10"/>
          <p:cNvSpPr txBox="1"/>
          <p:nvPr>
            <p:ph idx="1" type="body"/>
          </p:nvPr>
        </p:nvSpPr>
        <p:spPr>
          <a:xfrm>
            <a:off x="1676762" y="2566676"/>
            <a:ext cx="10068324" cy="2553745"/>
          </a:xfrm>
          <a:prstGeom prst="rect">
            <a:avLst/>
          </a:prstGeom>
          <a:noFill/>
          <a:ln>
            <a:noFill/>
          </a:ln>
        </p:spPr>
        <p:txBody>
          <a:bodyPr anchorCtr="0" anchor="ctr" bIns="91425" lIns="182875" spcFirstLastPara="1" rIns="182875" wrap="square" tIns="91425">
            <a:normAutofit fontScale="77500" lnSpcReduction="20000"/>
          </a:bodyPr>
          <a:lstStyle/>
          <a:p>
            <a:pPr indent="0" lvl="0" marL="0" rtl="0" algn="l">
              <a:lnSpc>
                <a:spcPct val="120000"/>
              </a:lnSpc>
              <a:spcBef>
                <a:spcPts val="0"/>
              </a:spcBef>
              <a:spcAft>
                <a:spcPts val="0"/>
              </a:spcAft>
              <a:buClr>
                <a:schemeClr val="dk1"/>
              </a:buClr>
              <a:buSzPct val="100000"/>
              <a:buNone/>
            </a:pPr>
            <a:r>
              <a:rPr lang="en-US"/>
              <a:t>LEED-certified green buildings are better buildings.</a:t>
            </a:r>
            <a:endParaRPr/>
          </a:p>
        </p:txBody>
      </p:sp>
      <p:sp>
        <p:nvSpPr>
          <p:cNvPr id="358" name="Google Shape;358;p10"/>
          <p:cNvSpPr txBox="1"/>
          <p:nvPr>
            <p:ph idx="2" type="body"/>
          </p:nvPr>
        </p:nvSpPr>
        <p:spPr>
          <a:xfrm>
            <a:off x="1676001" y="5776912"/>
            <a:ext cx="10068324" cy="4881563"/>
          </a:xfrm>
          <a:prstGeom prst="rect">
            <a:avLst/>
          </a:prstGeom>
          <a:noFill/>
          <a:ln>
            <a:noFill/>
          </a:ln>
        </p:spPr>
        <p:txBody>
          <a:bodyPr anchorCtr="0" anchor="t" bIns="91425" lIns="182875" spcFirstLastPara="1" rIns="182875" wrap="square" tIns="91425">
            <a:normAutofit fontScale="92500"/>
          </a:bodyPr>
          <a:lstStyle/>
          <a:p>
            <a:pPr indent="0" lvl="0" marL="0" rtl="0" algn="l">
              <a:lnSpc>
                <a:spcPct val="110000"/>
              </a:lnSpc>
              <a:spcBef>
                <a:spcPts val="0"/>
              </a:spcBef>
              <a:spcAft>
                <a:spcPts val="0"/>
              </a:spcAft>
              <a:buClr>
                <a:schemeClr val="dk1"/>
              </a:buClr>
              <a:buSzPct val="100000"/>
              <a:buNone/>
            </a:pPr>
            <a:r>
              <a:rPr lang="en-US"/>
              <a:t>LEED (Leadership in Energy and Environmental Design) is the world's most widely used green building rating system. LEED certification provides a framework for healthy, highly efficient, and cost-saving green buildings, which offer environmental, social and governance benefits. LEED certification is a globally recognized symbol of sustainability achievement, and it is backed by an entire industry of committed organizations and individuals paving the way for market transformation.</a:t>
            </a:r>
            <a:endParaRPr/>
          </a:p>
        </p:txBody>
      </p:sp>
      <p:pic>
        <p:nvPicPr>
          <p:cNvPr id="359" name="Google Shape;359;p10"/>
          <p:cNvPicPr preferRelativeResize="0"/>
          <p:nvPr/>
        </p:nvPicPr>
        <p:blipFill rotWithShape="1">
          <a:blip r:embed="rId3">
            <a:alphaModFix/>
          </a:blip>
          <a:srcRect b="0" l="0" r="0" t="0"/>
          <a:stretch/>
        </p:blipFill>
        <p:spPr>
          <a:xfrm>
            <a:off x="12425401" y="2566676"/>
            <a:ext cx="11961773" cy="8091800"/>
          </a:xfrm>
          <a:prstGeom prst="rect">
            <a:avLst/>
          </a:prstGeom>
          <a:noFill/>
          <a:ln>
            <a:noFill/>
          </a:ln>
        </p:spPr>
      </p:pic>
      <p:grpSp>
        <p:nvGrpSpPr>
          <p:cNvPr id="360" name="Google Shape;360;p10"/>
          <p:cNvGrpSpPr/>
          <p:nvPr/>
        </p:nvGrpSpPr>
        <p:grpSpPr>
          <a:xfrm>
            <a:off x="12600298" y="10242450"/>
            <a:ext cx="6210954" cy="363949"/>
            <a:chOff x="10673708" y="11825213"/>
            <a:chExt cx="6210954" cy="363949"/>
          </a:xfrm>
        </p:grpSpPr>
        <p:sp>
          <p:nvSpPr>
            <p:cNvPr id="361" name="Google Shape;361;p10"/>
            <p:cNvSpPr/>
            <p:nvPr/>
          </p:nvSpPr>
          <p:spPr>
            <a:xfrm>
              <a:off x="10673708" y="11825213"/>
              <a:ext cx="6210954"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en-US" sz="1050">
                  <a:solidFill>
                    <a:schemeClr val="lt1"/>
                  </a:solidFill>
                  <a:latin typeface="Arial"/>
                  <a:ea typeface="Arial"/>
                  <a:cs typeface="Arial"/>
                  <a:sym typeface="Arial"/>
                </a:rPr>
                <a:t>USGBC HQ | Washington, D.C. | LEED Platinum | © Halkin Mason Photography</a:t>
              </a:r>
              <a:endParaRPr/>
            </a:p>
          </p:txBody>
        </p:sp>
        <p:sp>
          <p:nvSpPr>
            <p:cNvPr id="362" name="Google Shape;362;p10"/>
            <p:cNvSpPr/>
            <p:nvPr/>
          </p:nvSpPr>
          <p:spPr>
            <a:xfrm>
              <a:off x="11946783" y="12008093"/>
              <a:ext cx="181069" cy="181069"/>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Arial"/>
                <a:ea typeface="Arial"/>
                <a:cs typeface="Arial"/>
                <a:sym typeface="Aria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pic>
        <p:nvPicPr>
          <p:cNvPr descr="Graphical user interface&#10;&#10;Description automatically generated" id="368" name="Google Shape;368;p11"/>
          <p:cNvPicPr preferRelativeResize="0"/>
          <p:nvPr/>
        </p:nvPicPr>
        <p:blipFill rotWithShape="1">
          <a:blip r:embed="rId3">
            <a:alphaModFix/>
          </a:blip>
          <a:srcRect b="0" l="0" r="0" t="0"/>
          <a:stretch/>
        </p:blipFill>
        <p:spPr>
          <a:xfrm>
            <a:off x="1587" y="0"/>
            <a:ext cx="24384000" cy="13716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12"/>
          <p:cNvSpPr txBox="1"/>
          <p:nvPr/>
        </p:nvSpPr>
        <p:spPr>
          <a:xfrm>
            <a:off x="1906860" y="2541408"/>
            <a:ext cx="20526878" cy="1183592"/>
          </a:xfrm>
          <a:prstGeom prst="rect">
            <a:avLst/>
          </a:prstGeom>
          <a:solidFill>
            <a:schemeClr val="dk2"/>
          </a:solidFill>
          <a:ln>
            <a:noFill/>
          </a:ln>
        </p:spPr>
        <p:txBody>
          <a:bodyPr anchorCtr="0" anchor="ctr" bIns="91425" lIns="274275" spcFirstLastPara="1" rIns="274275" wrap="square" tIns="91425">
            <a:noAutofit/>
          </a:bodyPr>
          <a:lstStyle/>
          <a:p>
            <a:pPr indent="0" lvl="0" marL="0" marR="0" rtl="0" algn="l">
              <a:lnSpc>
                <a:spcPct val="90000"/>
              </a:lnSpc>
              <a:spcBef>
                <a:spcPts val="0"/>
              </a:spcBef>
              <a:spcAft>
                <a:spcPts val="0"/>
              </a:spcAft>
              <a:buClr>
                <a:schemeClr val="lt1"/>
              </a:buClr>
              <a:buSzPts val="4400"/>
              <a:buFont typeface="Arial"/>
              <a:buNone/>
            </a:pPr>
            <a:r>
              <a:rPr b="0" i="0" lang="en-US" sz="4400">
                <a:solidFill>
                  <a:schemeClr val="lt1"/>
                </a:solidFill>
                <a:latin typeface="Arial"/>
                <a:ea typeface="Arial"/>
                <a:cs typeface="Arial"/>
                <a:sym typeface="Arial"/>
              </a:rPr>
              <a:t>Organization of LEED</a:t>
            </a:r>
            <a:endParaRPr/>
          </a:p>
        </p:txBody>
      </p:sp>
      <p:pic>
        <p:nvPicPr>
          <p:cNvPr descr="circle leed image with branch items.pdf" id="375" name="Google Shape;375;p12"/>
          <p:cNvPicPr preferRelativeResize="0"/>
          <p:nvPr/>
        </p:nvPicPr>
        <p:blipFill rotWithShape="1">
          <a:blip r:embed="rId3">
            <a:alphaModFix/>
          </a:blip>
          <a:srcRect b="12946" l="0" r="0" t="16629"/>
          <a:stretch/>
        </p:blipFill>
        <p:spPr>
          <a:xfrm>
            <a:off x="5026151" y="4238952"/>
            <a:ext cx="14288292" cy="754673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pic>
        <p:nvPicPr>
          <p:cNvPr descr="A screenshot of a computer&#10;&#10;Description automatically generated with medium confidence" id="380" name="Google Shape;380;p14"/>
          <p:cNvPicPr preferRelativeResize="0"/>
          <p:nvPr/>
        </p:nvPicPr>
        <p:blipFill rotWithShape="1">
          <a:blip r:embed="rId3">
            <a:alphaModFix/>
          </a:blip>
          <a:srcRect b="0" l="0" r="0" t="0"/>
          <a:stretch/>
        </p:blipFill>
        <p:spPr>
          <a:xfrm>
            <a:off x="1587" y="0"/>
            <a:ext cx="24384000" cy="13716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pic>
        <p:nvPicPr>
          <p:cNvPr descr="Graphical user interface, application&#10;&#10;Description automatically generated" id="386" name="Google Shape;386;p15"/>
          <p:cNvPicPr preferRelativeResize="0"/>
          <p:nvPr/>
        </p:nvPicPr>
        <p:blipFill rotWithShape="1">
          <a:blip r:embed="rId3">
            <a:alphaModFix/>
          </a:blip>
          <a:srcRect b="0" l="0" r="0" t="0"/>
          <a:stretch/>
        </p:blipFill>
        <p:spPr>
          <a:xfrm>
            <a:off x="1587" y="0"/>
            <a:ext cx="24384000" cy="13716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pic>
        <p:nvPicPr>
          <p:cNvPr descr="Graphical user interface, website&#10;&#10;Description automatically generated" id="392" name="Google Shape;392;p16"/>
          <p:cNvPicPr preferRelativeResize="0"/>
          <p:nvPr/>
        </p:nvPicPr>
        <p:blipFill rotWithShape="1">
          <a:blip r:embed="rId3">
            <a:alphaModFix/>
          </a:blip>
          <a:srcRect b="0" l="0" r="0" t="0"/>
          <a:stretch/>
        </p:blipFill>
        <p:spPr>
          <a:xfrm>
            <a:off x="1587" y="0"/>
            <a:ext cx="24384000" cy="13716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pic>
        <p:nvPicPr>
          <p:cNvPr descr="Table, timeline&#10;&#10;Description automatically generated" id="397" name="Google Shape;397;p13"/>
          <p:cNvPicPr preferRelativeResize="0"/>
          <p:nvPr/>
        </p:nvPicPr>
        <p:blipFill rotWithShape="1">
          <a:blip r:embed="rId3">
            <a:alphaModFix/>
          </a:blip>
          <a:srcRect b="0" l="0" r="0" t="0"/>
          <a:stretch/>
        </p:blipFill>
        <p:spPr>
          <a:xfrm>
            <a:off x="1587" y="0"/>
            <a:ext cx="24384000" cy="13716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17"/>
          <p:cNvSpPr txBox="1"/>
          <p:nvPr/>
        </p:nvSpPr>
        <p:spPr>
          <a:xfrm>
            <a:off x="4104481" y="4309973"/>
            <a:ext cx="16178212" cy="2830015"/>
          </a:xfrm>
          <a:prstGeom prst="rect">
            <a:avLst/>
          </a:prstGeom>
          <a:noFill/>
          <a:ln>
            <a:noFill/>
          </a:ln>
        </p:spPr>
        <p:txBody>
          <a:bodyPr anchorCtr="0" anchor="ctr" bIns="91425" lIns="182875" spcFirstLastPara="1" rIns="182875" wrap="square" tIns="91425">
            <a:noAutofit/>
          </a:bodyPr>
          <a:lstStyle/>
          <a:p>
            <a:pPr indent="0" lvl="0" marL="0" marR="0" rtl="0" algn="ctr">
              <a:lnSpc>
                <a:spcPct val="90000"/>
              </a:lnSpc>
              <a:spcBef>
                <a:spcPts val="0"/>
              </a:spcBef>
              <a:spcAft>
                <a:spcPts val="0"/>
              </a:spcAft>
              <a:buClr>
                <a:schemeClr val="lt1"/>
              </a:buClr>
              <a:buSzPts val="18500"/>
              <a:buFont typeface="Arial Black"/>
              <a:buNone/>
            </a:pPr>
            <a:r>
              <a:rPr b="1" i="0" lang="en-US" sz="18500">
                <a:solidFill>
                  <a:schemeClr val="lt1"/>
                </a:solidFill>
                <a:latin typeface="Arial Black"/>
                <a:ea typeface="Arial Black"/>
                <a:cs typeface="Arial Black"/>
                <a:sym typeface="Arial Black"/>
              </a:rPr>
              <a:t>Why </a:t>
            </a:r>
            <a:endParaRPr b="1" i="0" sz="18500">
              <a:solidFill>
                <a:schemeClr val="lt1"/>
              </a:solidFill>
              <a:latin typeface="Arial Black"/>
              <a:ea typeface="Arial Black"/>
              <a:cs typeface="Arial Black"/>
              <a:sym typeface="Arial Black"/>
            </a:endParaRPr>
          </a:p>
        </p:txBody>
      </p:sp>
      <p:sp>
        <p:nvSpPr>
          <p:cNvPr id="404" name="Google Shape;404;p17"/>
          <p:cNvSpPr txBox="1"/>
          <p:nvPr/>
        </p:nvSpPr>
        <p:spPr>
          <a:xfrm>
            <a:off x="6707188" y="7151077"/>
            <a:ext cx="10972801" cy="1930400"/>
          </a:xfrm>
          <a:prstGeom prst="rect">
            <a:avLst/>
          </a:prstGeom>
          <a:noFill/>
          <a:ln>
            <a:noFill/>
          </a:ln>
        </p:spPr>
        <p:txBody>
          <a:bodyPr anchorCtr="0" anchor="ctr" bIns="91425" lIns="182875" spcFirstLastPara="1" rIns="182875" wrap="square" tIns="91425">
            <a:noAutofit/>
          </a:bodyPr>
          <a:lstStyle/>
          <a:p>
            <a:pPr indent="0" lvl="0" marL="0" marR="0" rtl="0" algn="ctr">
              <a:lnSpc>
                <a:spcPct val="90000"/>
              </a:lnSpc>
              <a:spcBef>
                <a:spcPts val="0"/>
              </a:spcBef>
              <a:spcAft>
                <a:spcPts val="0"/>
              </a:spcAft>
              <a:buClr>
                <a:schemeClr val="lt1"/>
              </a:buClr>
              <a:buSzPts val="7500"/>
              <a:buFont typeface="Arial"/>
              <a:buNone/>
            </a:pPr>
            <a:r>
              <a:rPr b="0" i="0" lang="en-US" sz="7500">
                <a:solidFill>
                  <a:schemeClr val="lt1"/>
                </a:solidFill>
                <a:latin typeface="Arial"/>
                <a:ea typeface="Arial"/>
                <a:cs typeface="Arial"/>
                <a:sym typeface="Arial"/>
              </a:rPr>
              <a:t>get LEED certification?</a:t>
            </a:r>
            <a:endParaRPr b="0" i="0" sz="7500">
              <a:solidFill>
                <a:schemeClr val="lt1"/>
              </a:solidFill>
              <a:latin typeface="Arial"/>
              <a:ea typeface="Arial"/>
              <a:cs typeface="Arial"/>
              <a:sym typeface="Arial"/>
            </a:endParaRPr>
          </a:p>
        </p:txBody>
      </p:sp>
      <p:sp>
        <p:nvSpPr>
          <p:cNvPr id="405" name="Google Shape;405;p17"/>
          <p:cNvSpPr txBox="1"/>
          <p:nvPr/>
        </p:nvSpPr>
        <p:spPr>
          <a:xfrm>
            <a:off x="914400" y="12573000"/>
            <a:ext cx="8051800"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lt1"/>
                </a:solidFill>
                <a:latin typeface="Arial"/>
                <a:ea typeface="Arial"/>
                <a:cs typeface="Arial"/>
                <a:sym typeface="Arial"/>
              </a:rPr>
              <a:t>Source: usgbc.org/articles/role-leed-climate-change-mitigation</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pic>
        <p:nvPicPr>
          <p:cNvPr descr="A picture containing graphical user interface&#10;&#10;Description automatically generated" id="411" name="Google Shape;411;p18"/>
          <p:cNvPicPr preferRelativeResize="0"/>
          <p:nvPr/>
        </p:nvPicPr>
        <p:blipFill rotWithShape="1">
          <a:blip r:embed="rId3">
            <a:alphaModFix/>
          </a:blip>
          <a:srcRect b="0" l="0" r="0" t="0"/>
          <a:stretch/>
        </p:blipFill>
        <p:spPr>
          <a:xfrm>
            <a:off x="1587" y="0"/>
            <a:ext cx="24384000" cy="137160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pic>
        <p:nvPicPr>
          <p:cNvPr descr="Graphical user interface, text, application&#10;&#10;Description automatically generated" id="417" name="Google Shape;417;p19"/>
          <p:cNvPicPr preferRelativeResize="0"/>
          <p:nvPr/>
        </p:nvPicPr>
        <p:blipFill rotWithShape="1">
          <a:blip r:embed="rId3">
            <a:alphaModFix/>
          </a:blip>
          <a:srcRect b="0" l="0" r="0" t="0"/>
          <a:stretch/>
        </p:blipFill>
        <p:spPr>
          <a:xfrm>
            <a:off x="1587" y="0"/>
            <a:ext cx="24384000" cy="13716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pic>
        <p:nvPicPr>
          <p:cNvPr descr="A picture containing graphical user interface, text&#10;&#10;Description automatically generated" id="423" name="Google Shape;423;p20"/>
          <p:cNvPicPr preferRelativeResize="0"/>
          <p:nvPr/>
        </p:nvPicPr>
        <p:blipFill rotWithShape="1">
          <a:blip r:embed="rId3">
            <a:alphaModFix/>
          </a:blip>
          <a:srcRect b="0" l="0" r="0" t="0"/>
          <a:stretch/>
        </p:blipFill>
        <p:spPr>
          <a:xfrm>
            <a:off x="1587" y="0"/>
            <a:ext cx="24384000" cy="137160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pic>
        <p:nvPicPr>
          <p:cNvPr descr="Graphical user interface, text, application, email&#10;&#10;Description automatically generated" id="429" name="Google Shape;429;p21"/>
          <p:cNvPicPr preferRelativeResize="0"/>
          <p:nvPr/>
        </p:nvPicPr>
        <p:blipFill rotWithShape="1">
          <a:blip r:embed="rId3">
            <a:alphaModFix/>
          </a:blip>
          <a:srcRect b="0" l="0" r="0" t="0"/>
          <a:stretch/>
        </p:blipFill>
        <p:spPr>
          <a:xfrm>
            <a:off x="1587" y="0"/>
            <a:ext cx="24384000" cy="137160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pic>
        <p:nvPicPr>
          <p:cNvPr descr="Text&#10;&#10;Description automatically generated" id="435" name="Google Shape;435;p22"/>
          <p:cNvPicPr preferRelativeResize="0"/>
          <p:nvPr/>
        </p:nvPicPr>
        <p:blipFill rotWithShape="1">
          <a:blip r:embed="rId3">
            <a:alphaModFix/>
          </a:blip>
          <a:srcRect b="0" l="0" r="0" t="0"/>
          <a:stretch/>
        </p:blipFill>
        <p:spPr>
          <a:xfrm>
            <a:off x="1587" y="0"/>
            <a:ext cx="24384000" cy="13716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pic>
        <p:nvPicPr>
          <p:cNvPr descr="Graphical user interface, text, application, email&#10;&#10;Description automatically generated" id="441" name="Google Shape;441;p23"/>
          <p:cNvPicPr preferRelativeResize="0"/>
          <p:nvPr/>
        </p:nvPicPr>
        <p:blipFill rotWithShape="1">
          <a:blip r:embed="rId3">
            <a:alphaModFix/>
          </a:blip>
          <a:srcRect b="0" l="0" r="0" t="0"/>
          <a:stretch/>
        </p:blipFill>
        <p:spPr>
          <a:xfrm>
            <a:off x="1587" y="0"/>
            <a:ext cx="24384000" cy="137160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pic>
        <p:nvPicPr>
          <p:cNvPr descr="Text&#10;&#10;Description automatically generated" id="447" name="Google Shape;447;p24"/>
          <p:cNvPicPr preferRelativeResize="0"/>
          <p:nvPr/>
        </p:nvPicPr>
        <p:blipFill rotWithShape="1">
          <a:blip r:embed="rId3">
            <a:alphaModFix/>
          </a:blip>
          <a:srcRect b="0" l="0" r="0" t="0"/>
          <a:stretch/>
        </p:blipFill>
        <p:spPr>
          <a:xfrm>
            <a:off x="1587" y="0"/>
            <a:ext cx="24384000" cy="137160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25"/>
          <p:cNvSpPr txBox="1"/>
          <p:nvPr/>
        </p:nvSpPr>
        <p:spPr>
          <a:xfrm>
            <a:off x="4104481" y="4309973"/>
            <a:ext cx="16178212" cy="2830015"/>
          </a:xfrm>
          <a:prstGeom prst="rect">
            <a:avLst/>
          </a:prstGeom>
          <a:noFill/>
          <a:ln>
            <a:noFill/>
          </a:ln>
        </p:spPr>
        <p:txBody>
          <a:bodyPr anchorCtr="0" anchor="ctr" bIns="91425" lIns="182875" spcFirstLastPara="1" rIns="182875" wrap="square" tIns="91425">
            <a:noAutofit/>
          </a:bodyPr>
          <a:lstStyle/>
          <a:p>
            <a:pPr indent="0" lvl="0" marL="0" marR="0" rtl="0" algn="ctr">
              <a:lnSpc>
                <a:spcPct val="90000"/>
              </a:lnSpc>
              <a:spcBef>
                <a:spcPts val="0"/>
              </a:spcBef>
              <a:spcAft>
                <a:spcPts val="0"/>
              </a:spcAft>
              <a:buClr>
                <a:schemeClr val="lt1"/>
              </a:buClr>
              <a:buSzPts val="18500"/>
              <a:buFont typeface="Arial Black"/>
              <a:buNone/>
            </a:pPr>
            <a:r>
              <a:rPr b="1" i="0" lang="en-US" sz="18500">
                <a:solidFill>
                  <a:schemeClr val="lt1"/>
                </a:solidFill>
                <a:latin typeface="Arial Black"/>
                <a:ea typeface="Arial Black"/>
                <a:cs typeface="Arial Black"/>
                <a:sym typeface="Arial Black"/>
              </a:rPr>
              <a:t>How</a:t>
            </a:r>
            <a:endParaRPr b="1" i="0" sz="18500">
              <a:solidFill>
                <a:schemeClr val="lt1"/>
              </a:solidFill>
              <a:latin typeface="Arial Black"/>
              <a:ea typeface="Arial Black"/>
              <a:cs typeface="Arial Black"/>
              <a:sym typeface="Arial Black"/>
            </a:endParaRPr>
          </a:p>
        </p:txBody>
      </p:sp>
      <p:sp>
        <p:nvSpPr>
          <p:cNvPr id="454" name="Google Shape;454;p25"/>
          <p:cNvSpPr txBox="1"/>
          <p:nvPr/>
        </p:nvSpPr>
        <p:spPr>
          <a:xfrm>
            <a:off x="6707188" y="7151077"/>
            <a:ext cx="10972801" cy="1930400"/>
          </a:xfrm>
          <a:prstGeom prst="rect">
            <a:avLst/>
          </a:prstGeom>
          <a:noFill/>
          <a:ln>
            <a:noFill/>
          </a:ln>
        </p:spPr>
        <p:txBody>
          <a:bodyPr anchorCtr="0" anchor="ctr" bIns="91425" lIns="182875" spcFirstLastPara="1" rIns="182875" wrap="square" tIns="91425">
            <a:noAutofit/>
          </a:bodyPr>
          <a:lstStyle/>
          <a:p>
            <a:pPr indent="0" lvl="0" marL="0" marR="0" rtl="0" algn="ctr">
              <a:lnSpc>
                <a:spcPct val="90000"/>
              </a:lnSpc>
              <a:spcBef>
                <a:spcPts val="0"/>
              </a:spcBef>
              <a:spcAft>
                <a:spcPts val="0"/>
              </a:spcAft>
              <a:buClr>
                <a:schemeClr val="lt1"/>
              </a:buClr>
              <a:buSzPts val="7500"/>
              <a:buFont typeface="Arial"/>
              <a:buNone/>
            </a:pPr>
            <a:r>
              <a:rPr b="0" i="0" lang="en-US" sz="7500">
                <a:solidFill>
                  <a:schemeClr val="lt1"/>
                </a:solidFill>
                <a:latin typeface="Arial"/>
                <a:ea typeface="Arial"/>
                <a:cs typeface="Arial"/>
                <a:sym typeface="Arial"/>
              </a:rPr>
              <a:t>do we scale?</a:t>
            </a:r>
            <a:endParaRPr b="0" i="0" sz="7500">
              <a:solidFill>
                <a:schemeClr val="lt1"/>
              </a:solidFill>
              <a:latin typeface="Arial"/>
              <a:ea typeface="Arial"/>
              <a:cs typeface="Arial"/>
              <a:sym typeface="Arial"/>
            </a:endParaRPr>
          </a:p>
        </p:txBody>
      </p:sp>
      <p:sp>
        <p:nvSpPr>
          <p:cNvPr id="455" name="Google Shape;455;p25"/>
          <p:cNvSpPr txBox="1"/>
          <p:nvPr/>
        </p:nvSpPr>
        <p:spPr>
          <a:xfrm>
            <a:off x="914400" y="12573000"/>
            <a:ext cx="8051800"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lt1"/>
                </a:solidFill>
                <a:latin typeface="Arial"/>
                <a:ea typeface="Arial"/>
                <a:cs typeface="Arial"/>
                <a:sym typeface="Arial"/>
              </a:rPr>
              <a:t>Source: usgbc.org/articles/role-leed-climate-change-mitigation</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26"/>
          <p:cNvSpPr txBox="1"/>
          <p:nvPr/>
        </p:nvSpPr>
        <p:spPr>
          <a:xfrm>
            <a:off x="9611586" y="7224256"/>
            <a:ext cx="14455830" cy="3138563"/>
          </a:xfrm>
          <a:prstGeom prst="rect">
            <a:avLst/>
          </a:prstGeom>
          <a:noFill/>
          <a:ln>
            <a:noFill/>
          </a:ln>
        </p:spPr>
        <p:txBody>
          <a:bodyPr anchorCtr="0" anchor="t" bIns="121850" lIns="243700" spcFirstLastPara="1" rIns="243700" wrap="square" tIns="121850">
            <a:spAutoFit/>
          </a:bodyPr>
          <a:lstStyle/>
          <a:p>
            <a:pPr indent="0" lvl="0" marL="0" marR="0" rtl="0" algn="ctr">
              <a:spcBef>
                <a:spcPts val="0"/>
              </a:spcBef>
              <a:spcAft>
                <a:spcPts val="0"/>
              </a:spcAft>
              <a:buNone/>
            </a:pPr>
            <a:r>
              <a:rPr lang="en-US" sz="6598">
                <a:solidFill>
                  <a:srgbClr val="2B4759"/>
                </a:solidFill>
                <a:latin typeface="Arial"/>
                <a:ea typeface="Arial"/>
                <a:cs typeface="Arial"/>
                <a:sym typeface="Arial"/>
              </a:rPr>
              <a:t>LEED can be applied at the building, community and city scale</a:t>
            </a:r>
            <a:endParaRPr/>
          </a:p>
          <a:p>
            <a:pPr indent="0" lvl="0" marL="0" marR="0" rtl="0" algn="ctr">
              <a:spcBef>
                <a:spcPts val="0"/>
              </a:spcBef>
              <a:spcAft>
                <a:spcPts val="0"/>
              </a:spcAft>
              <a:buNone/>
            </a:pPr>
            <a:r>
              <a:t/>
            </a:r>
            <a:endParaRPr sz="2800">
              <a:solidFill>
                <a:srgbClr val="2B4759"/>
              </a:solidFill>
              <a:latin typeface="Arial"/>
              <a:ea typeface="Arial"/>
              <a:cs typeface="Arial"/>
              <a:sym typeface="Arial"/>
            </a:endParaRPr>
          </a:p>
          <a:p>
            <a:pPr indent="0" lvl="0" marL="0" marR="0" rtl="0" algn="ctr">
              <a:spcBef>
                <a:spcPts val="0"/>
              </a:spcBef>
              <a:spcAft>
                <a:spcPts val="0"/>
              </a:spcAft>
              <a:buNone/>
            </a:pPr>
            <a:r>
              <a:rPr lang="en-US" sz="2800">
                <a:solidFill>
                  <a:srgbClr val="4B4745"/>
                </a:solidFill>
                <a:latin typeface="Arial"/>
                <a:ea typeface="Arial"/>
                <a:cs typeface="Arial"/>
                <a:sym typeface="Arial"/>
              </a:rPr>
              <a:t>Example: USGBC Headquarters, Golden Triangle BID and the District of Columbia</a:t>
            </a:r>
            <a:endParaRPr/>
          </a:p>
        </p:txBody>
      </p:sp>
      <p:sp>
        <p:nvSpPr>
          <p:cNvPr descr="Golden Triangle" id="462" name="Google Shape;462;p26"/>
          <p:cNvSpPr/>
          <p:nvPr/>
        </p:nvSpPr>
        <p:spPr>
          <a:xfrm>
            <a:off x="12041227" y="6705640"/>
            <a:ext cx="304720" cy="304720"/>
          </a:xfrm>
          <a:prstGeom prst="rect">
            <a:avLst/>
          </a:prstGeom>
          <a:noFill/>
          <a:ln>
            <a:noFill/>
          </a:ln>
        </p:spPr>
        <p:txBody>
          <a:bodyPr anchorCtr="0" anchor="t" bIns="45700" lIns="91400" spcFirstLastPara="1" rIns="91400" wrap="square" tIns="45700">
            <a:noAutofit/>
          </a:bodyPr>
          <a:lstStyle/>
          <a:p>
            <a:pPr indent="0" lvl="0" marL="0" marR="0" rtl="0" algn="l">
              <a:spcBef>
                <a:spcPts val="0"/>
              </a:spcBef>
              <a:spcAft>
                <a:spcPts val="0"/>
              </a:spcAft>
              <a:buNone/>
            </a:pPr>
            <a:r>
              <a:t/>
            </a:r>
            <a:endParaRPr sz="1800">
              <a:solidFill>
                <a:srgbClr val="4B4745"/>
              </a:solidFill>
              <a:latin typeface="Arial"/>
              <a:ea typeface="Arial"/>
              <a:cs typeface="Arial"/>
              <a:sym typeface="Arial"/>
            </a:endParaRPr>
          </a:p>
        </p:txBody>
      </p:sp>
      <p:pic>
        <p:nvPicPr>
          <p:cNvPr descr="Gold Goes Platinum - Golden Triangle" id="463" name="Google Shape;463;p26"/>
          <p:cNvPicPr preferRelativeResize="0"/>
          <p:nvPr/>
        </p:nvPicPr>
        <p:blipFill rotWithShape="1">
          <a:blip r:embed="rId3">
            <a:alphaModFix/>
          </a:blip>
          <a:srcRect b="0" l="0" r="0" t="0"/>
          <a:stretch/>
        </p:blipFill>
        <p:spPr>
          <a:xfrm>
            <a:off x="8212135" y="-6168"/>
            <a:ext cx="16171868" cy="6711808"/>
          </a:xfrm>
          <a:prstGeom prst="rect">
            <a:avLst/>
          </a:prstGeom>
          <a:noFill/>
          <a:ln>
            <a:noFill/>
          </a:ln>
        </p:spPr>
      </p:pic>
      <p:pic>
        <p:nvPicPr>
          <p:cNvPr descr="U.S. Green Building Council Headquarters | SEGD" id="464" name="Google Shape;464;p26"/>
          <p:cNvPicPr preferRelativeResize="0"/>
          <p:nvPr/>
        </p:nvPicPr>
        <p:blipFill rotWithShape="1">
          <a:blip r:embed="rId4">
            <a:alphaModFix/>
          </a:blip>
          <a:srcRect b="0" l="0" r="0" t="0"/>
          <a:stretch/>
        </p:blipFill>
        <p:spPr>
          <a:xfrm>
            <a:off x="3176" y="1784"/>
            <a:ext cx="9307830" cy="7070472"/>
          </a:xfrm>
          <a:prstGeom prst="rect">
            <a:avLst/>
          </a:prstGeom>
          <a:noFill/>
          <a:ln>
            <a:noFill/>
          </a:ln>
        </p:spPr>
      </p:pic>
      <p:pic>
        <p:nvPicPr>
          <p:cNvPr id="465" name="Google Shape;465;p26"/>
          <p:cNvPicPr preferRelativeResize="0"/>
          <p:nvPr/>
        </p:nvPicPr>
        <p:blipFill rotWithShape="1">
          <a:blip r:embed="rId5">
            <a:alphaModFix/>
          </a:blip>
          <a:srcRect b="0" l="0" r="0" t="0"/>
          <a:stretch/>
        </p:blipFill>
        <p:spPr>
          <a:xfrm>
            <a:off x="3177" y="6705639"/>
            <a:ext cx="9307828" cy="7002586"/>
          </a:xfrm>
          <a:prstGeom prst="rect">
            <a:avLst/>
          </a:prstGeom>
          <a:noFill/>
          <a:ln>
            <a:noFill/>
          </a:ln>
        </p:spPr>
      </p:pic>
      <p:pic>
        <p:nvPicPr>
          <p:cNvPr descr="A screenshot of a video game&#10;&#10;Description automatically generated with medium confidence" id="466" name="Google Shape;466;p26"/>
          <p:cNvPicPr preferRelativeResize="0"/>
          <p:nvPr/>
        </p:nvPicPr>
        <p:blipFill rotWithShape="1">
          <a:blip r:embed="rId6">
            <a:alphaModFix/>
          </a:blip>
          <a:srcRect b="0" l="0" r="0" t="0"/>
          <a:stretch/>
        </p:blipFill>
        <p:spPr>
          <a:xfrm>
            <a:off x="9574980" y="10979521"/>
            <a:ext cx="14632546" cy="285334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pic>
        <p:nvPicPr>
          <p:cNvPr id="471" name="Google Shape;471;p27"/>
          <p:cNvPicPr preferRelativeResize="0"/>
          <p:nvPr/>
        </p:nvPicPr>
        <p:blipFill rotWithShape="1">
          <a:blip r:embed="rId3">
            <a:alphaModFix/>
          </a:blip>
          <a:srcRect b="41422" l="0" r="0" t="11979"/>
          <a:stretch/>
        </p:blipFill>
        <p:spPr>
          <a:xfrm>
            <a:off x="1584" y="-1983575"/>
            <a:ext cx="24384000" cy="7563608"/>
          </a:xfrm>
          <a:prstGeom prst="rect">
            <a:avLst/>
          </a:prstGeom>
          <a:noFill/>
          <a:ln>
            <a:noFill/>
          </a:ln>
        </p:spPr>
      </p:pic>
      <p:sp>
        <p:nvSpPr>
          <p:cNvPr id="472" name="Google Shape;472;p27"/>
          <p:cNvSpPr txBox="1"/>
          <p:nvPr/>
        </p:nvSpPr>
        <p:spPr>
          <a:xfrm>
            <a:off x="938618" y="5870011"/>
            <a:ext cx="18590067" cy="137288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US" sz="8798" u="none" cap="none" strike="noStrike">
                <a:solidFill>
                  <a:srgbClr val="006A7C"/>
                </a:solidFill>
                <a:latin typeface="Arial Black"/>
                <a:ea typeface="Arial Black"/>
                <a:cs typeface="Arial Black"/>
                <a:sym typeface="Arial Black"/>
              </a:rPr>
              <a:t>Portfolio Accelerator Pilot</a:t>
            </a:r>
            <a:endParaRPr/>
          </a:p>
        </p:txBody>
      </p:sp>
      <p:grpSp>
        <p:nvGrpSpPr>
          <p:cNvPr id="473" name="Google Shape;473;p27"/>
          <p:cNvGrpSpPr/>
          <p:nvPr/>
        </p:nvGrpSpPr>
        <p:grpSpPr>
          <a:xfrm>
            <a:off x="1040482" y="8402451"/>
            <a:ext cx="16980127" cy="3763919"/>
            <a:chOff x="562168" y="1065313"/>
            <a:chExt cx="11712816" cy="2240271"/>
          </a:xfrm>
        </p:grpSpPr>
        <p:sp>
          <p:nvSpPr>
            <p:cNvPr id="474" name="Google Shape;474;p27"/>
            <p:cNvSpPr txBox="1"/>
            <p:nvPr/>
          </p:nvSpPr>
          <p:spPr>
            <a:xfrm>
              <a:off x="562168" y="2352113"/>
              <a:ext cx="2445771" cy="52317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4000" u="none" cap="none" strike="noStrike">
                  <a:solidFill>
                    <a:srgbClr val="006A7C"/>
                  </a:solidFill>
                  <a:latin typeface="Arial"/>
                  <a:ea typeface="Arial"/>
                  <a:cs typeface="Arial"/>
                  <a:sym typeface="Arial"/>
                </a:rPr>
                <a:t>Plan Guidance</a:t>
              </a:r>
              <a:endParaRPr b="0" i="0" sz="4000" u="none" cap="none" strike="noStrike">
                <a:solidFill>
                  <a:srgbClr val="006A7C"/>
                </a:solidFill>
                <a:latin typeface="Arial"/>
                <a:ea typeface="Arial"/>
                <a:cs typeface="Arial"/>
                <a:sym typeface="Arial"/>
              </a:endParaRPr>
            </a:p>
          </p:txBody>
        </p:sp>
        <p:sp>
          <p:nvSpPr>
            <p:cNvPr id="475" name="Google Shape;475;p27"/>
            <p:cNvSpPr txBox="1"/>
            <p:nvPr/>
          </p:nvSpPr>
          <p:spPr>
            <a:xfrm>
              <a:off x="4457805" y="2352113"/>
              <a:ext cx="2445771" cy="52317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4000" u="none" cap="none" strike="noStrike">
                  <a:solidFill>
                    <a:srgbClr val="006A7C"/>
                  </a:solidFill>
                  <a:latin typeface="Arial"/>
                  <a:ea typeface="Arial"/>
                  <a:cs typeface="Arial"/>
                  <a:sym typeface="Arial"/>
                </a:rPr>
                <a:t>Plan Assessment</a:t>
              </a:r>
              <a:endParaRPr b="0" i="0" sz="4000" u="none" cap="none" strike="noStrike">
                <a:solidFill>
                  <a:srgbClr val="006A7C"/>
                </a:solidFill>
                <a:latin typeface="Arial"/>
                <a:ea typeface="Arial"/>
                <a:cs typeface="Arial"/>
                <a:sym typeface="Arial"/>
              </a:endParaRPr>
            </a:p>
          </p:txBody>
        </p:sp>
        <p:sp>
          <p:nvSpPr>
            <p:cNvPr id="476" name="Google Shape;476;p27"/>
            <p:cNvSpPr txBox="1"/>
            <p:nvPr/>
          </p:nvSpPr>
          <p:spPr>
            <a:xfrm>
              <a:off x="8775829" y="2444995"/>
              <a:ext cx="3499155" cy="86058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US" sz="4000" u="none" cap="none" strike="noStrike">
                  <a:solidFill>
                    <a:srgbClr val="19677B"/>
                  </a:solidFill>
                  <a:latin typeface="Arial"/>
                  <a:ea typeface="Arial"/>
                  <a:cs typeface="Arial"/>
                  <a:sym typeface="Arial"/>
                </a:rPr>
                <a:t>Performance</a:t>
              </a:r>
              <a:endParaRPr b="0" i="0" sz="4000" u="none" cap="none" strike="noStrike">
                <a:solidFill>
                  <a:srgbClr val="19677B"/>
                </a:solidFill>
                <a:latin typeface="Arial"/>
                <a:ea typeface="Arial"/>
                <a:cs typeface="Arial"/>
                <a:sym typeface="Arial"/>
              </a:endParaRPr>
            </a:p>
            <a:p>
              <a:pPr indent="0" lvl="0" marL="0" marR="0" rtl="0" algn="l">
                <a:lnSpc>
                  <a:spcPct val="100000"/>
                </a:lnSpc>
                <a:spcBef>
                  <a:spcPts val="0"/>
                </a:spcBef>
                <a:spcAft>
                  <a:spcPts val="0"/>
                </a:spcAft>
                <a:buNone/>
              </a:pPr>
              <a:r>
                <a:rPr b="1" i="0" lang="en-US" sz="4000" u="none" cap="none" strike="noStrike">
                  <a:solidFill>
                    <a:srgbClr val="19677B"/>
                  </a:solidFill>
                  <a:latin typeface="Arial"/>
                  <a:ea typeface="Arial"/>
                  <a:cs typeface="Arial"/>
                  <a:sym typeface="Arial"/>
                </a:rPr>
                <a:t>Verification</a:t>
              </a:r>
              <a:endParaRPr b="0" i="0" sz="4000" u="none" cap="none" strike="noStrike">
                <a:solidFill>
                  <a:srgbClr val="19677B"/>
                </a:solidFill>
                <a:latin typeface="Arial"/>
                <a:ea typeface="Arial"/>
                <a:cs typeface="Arial"/>
                <a:sym typeface="Arial"/>
              </a:endParaRPr>
            </a:p>
          </p:txBody>
        </p:sp>
        <p:pic>
          <p:nvPicPr>
            <p:cNvPr descr="Blueprint with solid fill" id="477" name="Google Shape;477;p27"/>
            <p:cNvPicPr preferRelativeResize="0"/>
            <p:nvPr/>
          </p:nvPicPr>
          <p:blipFill rotWithShape="1">
            <a:blip r:embed="rId4">
              <a:alphaModFix/>
            </a:blip>
            <a:srcRect b="0" l="0" r="0" t="0"/>
            <a:stretch/>
          </p:blipFill>
          <p:spPr>
            <a:xfrm>
              <a:off x="1067229" y="1076864"/>
              <a:ext cx="1206047" cy="1205891"/>
            </a:xfrm>
            <a:prstGeom prst="rect">
              <a:avLst/>
            </a:prstGeom>
            <a:noFill/>
            <a:ln>
              <a:noFill/>
            </a:ln>
          </p:spPr>
        </p:pic>
        <p:pic>
          <p:nvPicPr>
            <p:cNvPr descr="Statistics with solid fill" id="478" name="Google Shape;478;p27"/>
            <p:cNvPicPr preferRelativeResize="0"/>
            <p:nvPr/>
          </p:nvPicPr>
          <p:blipFill rotWithShape="1">
            <a:blip r:embed="rId5">
              <a:alphaModFix/>
            </a:blip>
            <a:srcRect b="0" l="0" r="0" t="0"/>
            <a:stretch/>
          </p:blipFill>
          <p:spPr>
            <a:xfrm flipH="1">
              <a:off x="9103142" y="1065313"/>
              <a:ext cx="1206047" cy="1228992"/>
            </a:xfrm>
            <a:prstGeom prst="rect">
              <a:avLst/>
            </a:prstGeom>
            <a:noFill/>
            <a:ln>
              <a:noFill/>
            </a:ln>
          </p:spPr>
        </p:pic>
        <p:pic>
          <p:nvPicPr>
            <p:cNvPr descr="Checklist with solid fill" id="479" name="Google Shape;479;p27"/>
            <p:cNvPicPr preferRelativeResize="0"/>
            <p:nvPr/>
          </p:nvPicPr>
          <p:blipFill rotWithShape="1">
            <a:blip r:embed="rId6">
              <a:alphaModFix/>
            </a:blip>
            <a:srcRect b="0" l="0" r="0" t="0"/>
            <a:stretch/>
          </p:blipFill>
          <p:spPr>
            <a:xfrm>
              <a:off x="5067278" y="1076787"/>
              <a:ext cx="1206047" cy="1206047"/>
            </a:xfrm>
            <a:prstGeom prst="rect">
              <a:avLst/>
            </a:prstGeom>
            <a:noFill/>
            <a:ln>
              <a:noFill/>
            </a:ln>
          </p:spPr>
        </p:pic>
      </p:grpSp>
      <p:sp>
        <p:nvSpPr>
          <p:cNvPr id="480" name="Google Shape;480;p27"/>
          <p:cNvSpPr txBox="1"/>
          <p:nvPr/>
        </p:nvSpPr>
        <p:spPr>
          <a:xfrm>
            <a:off x="14333578" y="9210760"/>
            <a:ext cx="520400"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4400" u="none" cap="none" strike="noStrike">
                <a:solidFill>
                  <a:srgbClr val="FFFFFF"/>
                </a:solidFill>
                <a:latin typeface="Arial"/>
                <a:ea typeface="Arial"/>
                <a:cs typeface="Arial"/>
                <a:sym typeface="Arial"/>
              </a:rPr>
              <a:t>4</a:t>
            </a:r>
            <a:endParaRPr/>
          </a:p>
        </p:txBody>
      </p:sp>
      <p:sp>
        <p:nvSpPr>
          <p:cNvPr id="481" name="Google Shape;481;p27"/>
          <p:cNvSpPr txBox="1"/>
          <p:nvPr/>
        </p:nvSpPr>
        <p:spPr>
          <a:xfrm>
            <a:off x="17750546" y="9210760"/>
            <a:ext cx="520400"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4400" u="none" cap="none" strike="noStrike">
                <a:solidFill>
                  <a:srgbClr val="FFFFFF"/>
                </a:solidFill>
                <a:latin typeface="Arial"/>
                <a:ea typeface="Arial"/>
                <a:cs typeface="Arial"/>
                <a:sym typeface="Arial"/>
              </a:rPr>
              <a:t>5</a:t>
            </a:r>
            <a:endParaRPr/>
          </a:p>
        </p:txBody>
      </p:sp>
      <p:sp>
        <p:nvSpPr>
          <p:cNvPr id="482" name="Google Shape;482;p27"/>
          <p:cNvSpPr txBox="1"/>
          <p:nvPr/>
        </p:nvSpPr>
        <p:spPr>
          <a:xfrm>
            <a:off x="18848300" y="6169517"/>
            <a:ext cx="4853892" cy="2357883"/>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5600"/>
              <a:buFont typeface="Arial"/>
              <a:buNone/>
            </a:pPr>
            <a:r>
              <a:rPr b="0" i="0" lang="en-US" sz="5600">
                <a:solidFill>
                  <a:srgbClr val="000000"/>
                </a:solidFill>
                <a:latin typeface="Libre Franklin"/>
                <a:ea typeface="Libre Franklin"/>
                <a:cs typeface="Libre Franklin"/>
                <a:sym typeface="Libre Franklin"/>
              </a:rPr>
              <a:t>Sign up for key updates!</a:t>
            </a:r>
            <a:endParaRPr b="0" i="0" sz="4000">
              <a:solidFill>
                <a:srgbClr val="000000"/>
              </a:solidFill>
              <a:latin typeface="Libre Franklin"/>
              <a:ea typeface="Libre Franklin"/>
              <a:cs typeface="Libre Franklin"/>
              <a:sym typeface="Libre Franklin"/>
            </a:endParaRPr>
          </a:p>
        </p:txBody>
      </p:sp>
      <p:grpSp>
        <p:nvGrpSpPr>
          <p:cNvPr id="483" name="Google Shape;483;p27"/>
          <p:cNvGrpSpPr/>
          <p:nvPr/>
        </p:nvGrpSpPr>
        <p:grpSpPr>
          <a:xfrm>
            <a:off x="18450958" y="7987598"/>
            <a:ext cx="5433112" cy="5352287"/>
            <a:chOff x="2946400" y="946150"/>
            <a:chExt cx="3251200" cy="3251200"/>
          </a:xfrm>
        </p:grpSpPr>
        <p:pic>
          <p:nvPicPr>
            <p:cNvPr descr="A qr code with a logo&#10;&#10;Description automatically generated with medium confidence" id="484" name="Google Shape;484;p27"/>
            <p:cNvPicPr preferRelativeResize="0"/>
            <p:nvPr/>
          </p:nvPicPr>
          <p:blipFill rotWithShape="1">
            <a:blip r:embed="rId7">
              <a:alphaModFix/>
            </a:blip>
            <a:srcRect b="0" l="0" r="0" t="0"/>
            <a:stretch/>
          </p:blipFill>
          <p:spPr>
            <a:xfrm>
              <a:off x="2946400" y="946150"/>
              <a:ext cx="3251200" cy="3251200"/>
            </a:xfrm>
            <a:prstGeom prst="rect">
              <a:avLst/>
            </a:prstGeom>
            <a:noFill/>
            <a:ln>
              <a:noFill/>
            </a:ln>
          </p:spPr>
        </p:pic>
        <p:sp>
          <p:nvSpPr>
            <p:cNvPr id="485" name="Google Shape;485;p27"/>
            <p:cNvSpPr/>
            <p:nvPr/>
          </p:nvSpPr>
          <p:spPr>
            <a:xfrm>
              <a:off x="4149090" y="2148840"/>
              <a:ext cx="845820" cy="84582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734">
                <a:solidFill>
                  <a:srgbClr val="FFFFFF"/>
                </a:solidFill>
                <a:latin typeface="Arial"/>
                <a:ea typeface="Arial"/>
                <a:cs typeface="Arial"/>
                <a:sym typeface="Arial"/>
              </a:endParaRPr>
            </a:p>
          </p:txBody>
        </p:sp>
        <p:pic>
          <p:nvPicPr>
            <p:cNvPr descr="A picture containing black, darkness&#10;&#10;Description automatically generated" id="486" name="Google Shape;486;p27"/>
            <p:cNvPicPr preferRelativeResize="0"/>
            <p:nvPr/>
          </p:nvPicPr>
          <p:blipFill rotWithShape="1">
            <a:blip r:embed="rId8">
              <a:alphaModFix/>
            </a:blip>
            <a:srcRect b="0" l="0" r="0" t="0"/>
            <a:stretch/>
          </p:blipFill>
          <p:spPr>
            <a:xfrm>
              <a:off x="4149090" y="2159969"/>
              <a:ext cx="845820" cy="823562"/>
            </a:xfrm>
            <a:prstGeom prst="rect">
              <a:avLst/>
            </a:prstGeom>
            <a:noFill/>
            <a:ln>
              <a:noFill/>
            </a:ln>
          </p:spPr>
        </p:pic>
      </p:grpSp>
      <p:sp>
        <p:nvSpPr>
          <p:cNvPr id="487" name="Google Shape;487;p27"/>
          <p:cNvSpPr txBox="1"/>
          <p:nvPr/>
        </p:nvSpPr>
        <p:spPr>
          <a:xfrm>
            <a:off x="6090376" y="159430"/>
            <a:ext cx="13714979" cy="3134191"/>
          </a:xfrm>
          <a:prstGeom prst="rect">
            <a:avLst/>
          </a:prstGeom>
          <a:solidFill>
            <a:schemeClr val="lt1"/>
          </a:solidFill>
          <a:ln>
            <a:noFill/>
          </a:ln>
        </p:spPr>
        <p:txBody>
          <a:bodyPr anchorCtr="0" anchor="t" bIns="243825" lIns="243825" spcFirstLastPara="1" rIns="243825" wrap="square" tIns="243825">
            <a:spAutoFit/>
          </a:bodyPr>
          <a:lstStyle/>
          <a:p>
            <a:pPr indent="0" lvl="0" marL="0" marR="0" rtl="0" algn="ctr">
              <a:lnSpc>
                <a:spcPct val="106001"/>
              </a:lnSpc>
              <a:spcBef>
                <a:spcPts val="0"/>
              </a:spcBef>
              <a:spcAft>
                <a:spcPts val="0"/>
              </a:spcAft>
              <a:buNone/>
            </a:pPr>
            <a:r>
              <a:rPr b="1" lang="en-US" sz="9698">
                <a:solidFill>
                  <a:srgbClr val="000000"/>
                </a:solidFill>
                <a:latin typeface="Arial"/>
                <a:ea typeface="Arial"/>
                <a:cs typeface="Arial"/>
                <a:sym typeface="Arial"/>
              </a:rPr>
              <a:t>Driving Performance at Scale</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pic>
        <p:nvPicPr>
          <p:cNvPr descr="DSCF8394.jpg" id="493" name="Google Shape;493;p28"/>
          <p:cNvPicPr preferRelativeResize="0"/>
          <p:nvPr/>
        </p:nvPicPr>
        <p:blipFill rotWithShape="1">
          <a:blip r:embed="rId3">
            <a:alphaModFix amt="35000"/>
          </a:blip>
          <a:srcRect b="0" l="0" r="0" t="0"/>
          <a:stretch/>
        </p:blipFill>
        <p:spPr>
          <a:xfrm>
            <a:off x="4755" y="2677"/>
            <a:ext cx="24377652" cy="13706562"/>
          </a:xfrm>
          <a:prstGeom prst="rect">
            <a:avLst/>
          </a:prstGeom>
          <a:noFill/>
          <a:ln>
            <a:noFill/>
          </a:ln>
        </p:spPr>
      </p:pic>
      <p:sp>
        <p:nvSpPr>
          <p:cNvPr id="494" name="Google Shape;494;p28"/>
          <p:cNvSpPr txBox="1"/>
          <p:nvPr/>
        </p:nvSpPr>
        <p:spPr>
          <a:xfrm>
            <a:off x="1794968" y="9305800"/>
            <a:ext cx="21104982" cy="2982028"/>
          </a:xfrm>
          <a:prstGeom prst="rect">
            <a:avLst/>
          </a:prstGeom>
          <a:noFill/>
          <a:ln>
            <a:noFill/>
          </a:ln>
        </p:spPr>
        <p:txBody>
          <a:bodyPr anchorCtr="0" anchor="t" bIns="45700" lIns="91400" spcFirstLastPara="1" rIns="91400" wrap="square" tIns="45700">
            <a:normAutofit/>
          </a:bodyPr>
          <a:lstStyle/>
          <a:p>
            <a:pPr indent="0" lvl="0" marL="0" marR="0" rtl="0" algn="ctr">
              <a:spcBef>
                <a:spcPts val="0"/>
              </a:spcBef>
              <a:spcAft>
                <a:spcPts val="0"/>
              </a:spcAft>
              <a:buNone/>
            </a:pPr>
            <a:r>
              <a:rPr b="1" lang="en-US" sz="7998">
                <a:solidFill>
                  <a:srgbClr val="2B4759"/>
                </a:solidFill>
                <a:latin typeface="Arial"/>
                <a:ea typeface="Arial"/>
                <a:cs typeface="Arial"/>
                <a:sym typeface="Arial"/>
              </a:rPr>
              <a:t>LEED for Cities provides a comprehensive management framework for sustainability.</a:t>
            </a:r>
            <a:endParaRPr/>
          </a:p>
        </p:txBody>
      </p:sp>
      <p:pic>
        <p:nvPicPr>
          <p:cNvPr id="495" name="Google Shape;495;p28"/>
          <p:cNvPicPr preferRelativeResize="0"/>
          <p:nvPr/>
        </p:nvPicPr>
        <p:blipFill rotWithShape="1">
          <a:blip r:embed="rId4">
            <a:alphaModFix/>
          </a:blip>
          <a:srcRect b="0" l="0" r="0" t="0"/>
          <a:stretch/>
        </p:blipFill>
        <p:spPr>
          <a:xfrm>
            <a:off x="1794969" y="1996872"/>
            <a:ext cx="5942052" cy="5941280"/>
          </a:xfrm>
          <a:custGeom>
            <a:rect b="b" l="l" r="r" t="t"/>
            <a:pathLst>
              <a:path extrusionOk="0" h="2971800" w="2971800">
                <a:moveTo>
                  <a:pt x="1485900" y="0"/>
                </a:moveTo>
                <a:cubicBezTo>
                  <a:pt x="2306540" y="0"/>
                  <a:pt x="2971800" y="665260"/>
                  <a:pt x="2971800" y="1485900"/>
                </a:cubicBezTo>
                <a:cubicBezTo>
                  <a:pt x="2971800" y="2306540"/>
                  <a:pt x="2306540" y="2971800"/>
                  <a:pt x="1485900" y="2971800"/>
                </a:cubicBezTo>
                <a:cubicBezTo>
                  <a:pt x="665260" y="2971800"/>
                  <a:pt x="0" y="2306540"/>
                  <a:pt x="0" y="1485900"/>
                </a:cubicBezTo>
                <a:cubicBezTo>
                  <a:pt x="0" y="665260"/>
                  <a:pt x="665260" y="0"/>
                  <a:pt x="1485900" y="0"/>
                </a:cubicBezTo>
                <a:close/>
              </a:path>
            </a:pathLst>
          </a:custGeom>
          <a:noFill/>
          <a:ln>
            <a:noFill/>
          </a:ln>
        </p:spPr>
      </p:pic>
      <p:pic>
        <p:nvPicPr>
          <p:cNvPr id="496" name="Google Shape;496;p28"/>
          <p:cNvPicPr preferRelativeResize="0"/>
          <p:nvPr/>
        </p:nvPicPr>
        <p:blipFill rotWithShape="1">
          <a:blip r:embed="rId5">
            <a:alphaModFix/>
          </a:blip>
          <a:srcRect b="0" l="0" r="0" t="0"/>
          <a:stretch/>
        </p:blipFill>
        <p:spPr>
          <a:xfrm>
            <a:off x="9222565" y="2050634"/>
            <a:ext cx="5942052" cy="5941280"/>
          </a:xfrm>
          <a:custGeom>
            <a:rect b="b" l="l" r="r" t="t"/>
            <a:pathLst>
              <a:path extrusionOk="0" h="2971800" w="2971800">
                <a:moveTo>
                  <a:pt x="1485900" y="0"/>
                </a:moveTo>
                <a:cubicBezTo>
                  <a:pt x="2306540" y="0"/>
                  <a:pt x="2971800" y="665260"/>
                  <a:pt x="2971800" y="1485900"/>
                </a:cubicBezTo>
                <a:cubicBezTo>
                  <a:pt x="2971800" y="2306540"/>
                  <a:pt x="2306540" y="2971800"/>
                  <a:pt x="1485900" y="2971800"/>
                </a:cubicBezTo>
                <a:cubicBezTo>
                  <a:pt x="665260" y="2971800"/>
                  <a:pt x="0" y="2306540"/>
                  <a:pt x="0" y="1485900"/>
                </a:cubicBezTo>
                <a:cubicBezTo>
                  <a:pt x="0" y="665260"/>
                  <a:pt x="665260" y="0"/>
                  <a:pt x="1485900" y="0"/>
                </a:cubicBezTo>
                <a:close/>
              </a:path>
            </a:pathLst>
          </a:custGeom>
          <a:noFill/>
          <a:ln>
            <a:noFill/>
          </a:ln>
        </p:spPr>
      </p:pic>
      <p:pic>
        <p:nvPicPr>
          <p:cNvPr descr="E_2018_SDG_Poster_without_UN_emblem_Letter US.png" id="497" name="Google Shape;497;p28"/>
          <p:cNvPicPr preferRelativeResize="0"/>
          <p:nvPr/>
        </p:nvPicPr>
        <p:blipFill rotWithShape="1">
          <a:blip r:embed="rId6">
            <a:alphaModFix/>
          </a:blip>
          <a:srcRect b="0" l="0" r="0" t="0"/>
          <a:stretch/>
        </p:blipFill>
        <p:spPr>
          <a:xfrm>
            <a:off x="16650157" y="1996872"/>
            <a:ext cx="5942052" cy="5941280"/>
          </a:xfrm>
          <a:custGeom>
            <a:rect b="b" l="l" r="r" t="t"/>
            <a:pathLst>
              <a:path extrusionOk="0" h="2971800" w="2971800">
                <a:moveTo>
                  <a:pt x="1485900" y="0"/>
                </a:moveTo>
                <a:cubicBezTo>
                  <a:pt x="2306540" y="0"/>
                  <a:pt x="2971800" y="665260"/>
                  <a:pt x="2971800" y="1485900"/>
                </a:cubicBezTo>
                <a:cubicBezTo>
                  <a:pt x="2971800" y="2306540"/>
                  <a:pt x="2306540" y="2971800"/>
                  <a:pt x="1485900" y="2971800"/>
                </a:cubicBezTo>
                <a:cubicBezTo>
                  <a:pt x="665260" y="2971800"/>
                  <a:pt x="0" y="2306540"/>
                  <a:pt x="0" y="1485900"/>
                </a:cubicBezTo>
                <a:cubicBezTo>
                  <a:pt x="0" y="665260"/>
                  <a:pt x="665260" y="0"/>
                  <a:pt x="1485900" y="0"/>
                </a:cubicBezTo>
                <a:close/>
              </a:path>
            </a:pathLst>
          </a:cu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29"/>
          <p:cNvSpPr txBox="1"/>
          <p:nvPr/>
        </p:nvSpPr>
        <p:spPr>
          <a:xfrm>
            <a:off x="14773362" y="1832099"/>
            <a:ext cx="9077522" cy="11140234"/>
          </a:xfrm>
          <a:prstGeom prst="rect">
            <a:avLst/>
          </a:prstGeom>
          <a:noFill/>
          <a:ln>
            <a:noFill/>
          </a:ln>
        </p:spPr>
        <p:txBody>
          <a:bodyPr anchorCtr="0" anchor="ctr" bIns="91400" lIns="182800" spcFirstLastPara="1" rIns="182800" wrap="square" tIns="91400">
            <a:noAutofit/>
          </a:bodyPr>
          <a:lstStyle/>
          <a:p>
            <a:pPr indent="0" lvl="0" marL="0" marR="0" rtl="0" algn="l">
              <a:lnSpc>
                <a:spcPct val="200000"/>
              </a:lnSpc>
              <a:spcBef>
                <a:spcPts val="0"/>
              </a:spcBef>
              <a:spcAft>
                <a:spcPts val="0"/>
              </a:spcAft>
              <a:buNone/>
            </a:pPr>
            <a:r>
              <a:rPr b="0" i="0" lang="en-US" sz="4800" cap="none">
                <a:solidFill>
                  <a:srgbClr val="10826F"/>
                </a:solidFill>
                <a:latin typeface="Arial"/>
                <a:ea typeface="Arial"/>
                <a:cs typeface="Arial"/>
                <a:sym typeface="Arial"/>
              </a:rPr>
              <a:t>Integrative Process</a:t>
            </a:r>
            <a:endParaRPr/>
          </a:p>
          <a:p>
            <a:pPr indent="0" lvl="0" marL="0" marR="0" rtl="0" algn="l">
              <a:lnSpc>
                <a:spcPct val="200000"/>
              </a:lnSpc>
              <a:spcBef>
                <a:spcPts val="0"/>
              </a:spcBef>
              <a:spcAft>
                <a:spcPts val="0"/>
              </a:spcAft>
              <a:buNone/>
            </a:pPr>
            <a:r>
              <a:rPr b="0" i="0" lang="en-US" sz="4800" cap="none">
                <a:solidFill>
                  <a:srgbClr val="C1D821"/>
                </a:solidFill>
                <a:latin typeface="Arial"/>
                <a:ea typeface="Arial"/>
                <a:cs typeface="Arial"/>
                <a:sym typeface="Arial"/>
              </a:rPr>
              <a:t>Natural Systems &amp; Ecology</a:t>
            </a:r>
            <a:endParaRPr/>
          </a:p>
          <a:p>
            <a:pPr indent="0" lvl="0" marL="0" marR="0" rtl="0" algn="l">
              <a:lnSpc>
                <a:spcPct val="200000"/>
              </a:lnSpc>
              <a:spcBef>
                <a:spcPts val="0"/>
              </a:spcBef>
              <a:spcAft>
                <a:spcPts val="0"/>
              </a:spcAft>
              <a:buNone/>
            </a:pPr>
            <a:r>
              <a:rPr b="0" i="0" lang="en-US" sz="4800" cap="none">
                <a:solidFill>
                  <a:srgbClr val="2B4759"/>
                </a:solidFill>
                <a:latin typeface="Arial"/>
                <a:ea typeface="Arial"/>
                <a:cs typeface="Arial"/>
                <a:sym typeface="Arial"/>
              </a:rPr>
              <a:t>Transportation &amp; Land Use</a:t>
            </a:r>
            <a:endParaRPr/>
          </a:p>
          <a:p>
            <a:pPr indent="0" lvl="0" marL="0" marR="0" rtl="0" algn="l">
              <a:lnSpc>
                <a:spcPct val="200000"/>
              </a:lnSpc>
              <a:spcBef>
                <a:spcPts val="0"/>
              </a:spcBef>
              <a:spcAft>
                <a:spcPts val="0"/>
              </a:spcAft>
              <a:buNone/>
            </a:pPr>
            <a:r>
              <a:rPr b="0" i="0" lang="en-US" sz="4800" cap="none">
                <a:solidFill>
                  <a:srgbClr val="46ACAF"/>
                </a:solidFill>
                <a:latin typeface="Arial"/>
                <a:ea typeface="Arial"/>
                <a:cs typeface="Arial"/>
                <a:sym typeface="Arial"/>
              </a:rPr>
              <a:t>Water Efficiency</a:t>
            </a:r>
            <a:endParaRPr/>
          </a:p>
          <a:p>
            <a:pPr indent="0" lvl="0" marL="0" marR="0" rtl="0" algn="l">
              <a:lnSpc>
                <a:spcPct val="200000"/>
              </a:lnSpc>
              <a:spcBef>
                <a:spcPts val="0"/>
              </a:spcBef>
              <a:spcAft>
                <a:spcPts val="0"/>
              </a:spcAft>
              <a:buNone/>
            </a:pPr>
            <a:r>
              <a:rPr b="0" i="0" lang="en-US" sz="4800" cap="none">
                <a:solidFill>
                  <a:srgbClr val="FFCC66"/>
                </a:solidFill>
                <a:latin typeface="Arial"/>
                <a:ea typeface="Arial"/>
                <a:cs typeface="Arial"/>
                <a:sym typeface="Arial"/>
              </a:rPr>
              <a:t>Energy &amp; GHG Emissions</a:t>
            </a:r>
            <a:endParaRPr/>
          </a:p>
          <a:p>
            <a:pPr indent="0" lvl="0" marL="0" marR="0" rtl="0" algn="l">
              <a:lnSpc>
                <a:spcPct val="200000"/>
              </a:lnSpc>
              <a:spcBef>
                <a:spcPts val="0"/>
              </a:spcBef>
              <a:spcAft>
                <a:spcPts val="0"/>
              </a:spcAft>
              <a:buNone/>
            </a:pPr>
            <a:r>
              <a:rPr b="0" i="0" lang="en-US" sz="4800" cap="none">
                <a:solidFill>
                  <a:srgbClr val="6DB502"/>
                </a:solidFill>
                <a:latin typeface="Arial"/>
                <a:ea typeface="Arial"/>
                <a:cs typeface="Arial"/>
                <a:sym typeface="Arial"/>
              </a:rPr>
              <a:t>Materials &amp; Resources</a:t>
            </a:r>
            <a:endParaRPr/>
          </a:p>
          <a:p>
            <a:pPr indent="0" lvl="0" marL="0" marR="0" rtl="0" algn="l">
              <a:lnSpc>
                <a:spcPct val="200000"/>
              </a:lnSpc>
              <a:spcBef>
                <a:spcPts val="0"/>
              </a:spcBef>
              <a:spcAft>
                <a:spcPts val="0"/>
              </a:spcAft>
              <a:buNone/>
            </a:pPr>
            <a:r>
              <a:rPr b="0" i="0" lang="en-US" sz="4800" cap="none">
                <a:solidFill>
                  <a:srgbClr val="108295"/>
                </a:solidFill>
                <a:latin typeface="Arial"/>
                <a:ea typeface="Arial"/>
                <a:cs typeface="Arial"/>
                <a:sym typeface="Arial"/>
              </a:rPr>
              <a:t>Quality of Life</a:t>
            </a:r>
            <a:endParaRPr/>
          </a:p>
          <a:p>
            <a:pPr indent="0" lvl="0" marL="0" marR="0" rtl="0" algn="l">
              <a:lnSpc>
                <a:spcPct val="200000"/>
              </a:lnSpc>
              <a:spcBef>
                <a:spcPts val="0"/>
              </a:spcBef>
              <a:spcAft>
                <a:spcPts val="0"/>
              </a:spcAft>
              <a:buNone/>
            </a:pPr>
            <a:r>
              <a:rPr b="0" i="0" lang="en-US" sz="4800" cap="none">
                <a:solidFill>
                  <a:srgbClr val="800000"/>
                </a:solidFill>
                <a:latin typeface="Arial"/>
                <a:ea typeface="Arial"/>
                <a:cs typeface="Arial"/>
                <a:sym typeface="Arial"/>
              </a:rPr>
              <a:t>Innovation</a:t>
            </a:r>
            <a:endParaRPr/>
          </a:p>
          <a:p>
            <a:pPr indent="0" lvl="0" marL="0" marR="0" rtl="0" algn="l">
              <a:lnSpc>
                <a:spcPct val="200000"/>
              </a:lnSpc>
              <a:spcBef>
                <a:spcPts val="0"/>
              </a:spcBef>
              <a:spcAft>
                <a:spcPts val="0"/>
              </a:spcAft>
              <a:buNone/>
            </a:pPr>
            <a:r>
              <a:rPr b="0" i="0" lang="en-US" sz="4800" cap="none">
                <a:solidFill>
                  <a:srgbClr val="D2BD00"/>
                </a:solidFill>
                <a:latin typeface="Arial"/>
                <a:ea typeface="Arial"/>
                <a:cs typeface="Arial"/>
                <a:sym typeface="Arial"/>
              </a:rPr>
              <a:t>Regional Priority</a:t>
            </a:r>
            <a:endParaRPr/>
          </a:p>
          <a:p>
            <a:pPr indent="0" lvl="0" marL="0" marR="0" rtl="0" algn="l">
              <a:lnSpc>
                <a:spcPct val="200000"/>
              </a:lnSpc>
              <a:spcBef>
                <a:spcPts val="0"/>
              </a:spcBef>
              <a:spcAft>
                <a:spcPts val="0"/>
              </a:spcAft>
              <a:buNone/>
            </a:pPr>
            <a:r>
              <a:t/>
            </a:r>
            <a:endParaRPr b="0" i="0" sz="4800" cap="none">
              <a:solidFill>
                <a:srgbClr val="4B4745"/>
              </a:solidFill>
              <a:latin typeface="Arial"/>
              <a:ea typeface="Arial"/>
              <a:cs typeface="Arial"/>
              <a:sym typeface="Arial"/>
            </a:endParaRPr>
          </a:p>
        </p:txBody>
      </p:sp>
      <p:pic>
        <p:nvPicPr>
          <p:cNvPr descr="download.png" id="504" name="Google Shape;504;p29"/>
          <p:cNvPicPr preferRelativeResize="0"/>
          <p:nvPr/>
        </p:nvPicPr>
        <p:blipFill rotWithShape="1">
          <a:blip r:embed="rId3">
            <a:alphaModFix/>
          </a:blip>
          <a:srcRect b="0" l="0" r="0" t="0"/>
          <a:stretch/>
        </p:blipFill>
        <p:spPr>
          <a:xfrm>
            <a:off x="12840803" y="574890"/>
            <a:ext cx="1292180" cy="1292180"/>
          </a:xfrm>
          <a:prstGeom prst="rect">
            <a:avLst/>
          </a:prstGeom>
          <a:noFill/>
          <a:ln>
            <a:noFill/>
          </a:ln>
        </p:spPr>
      </p:pic>
      <p:pic>
        <p:nvPicPr>
          <p:cNvPr descr="usgbc_99645075.png" id="505" name="Google Shape;505;p29"/>
          <p:cNvPicPr preferRelativeResize="0"/>
          <p:nvPr/>
        </p:nvPicPr>
        <p:blipFill rotWithShape="1">
          <a:blip r:embed="rId4">
            <a:alphaModFix/>
          </a:blip>
          <a:srcRect b="0" l="0" r="0" t="0"/>
          <a:stretch/>
        </p:blipFill>
        <p:spPr>
          <a:xfrm>
            <a:off x="12727399" y="1931056"/>
            <a:ext cx="1438460" cy="1438460"/>
          </a:xfrm>
          <a:prstGeom prst="rect">
            <a:avLst/>
          </a:prstGeom>
          <a:noFill/>
          <a:ln>
            <a:noFill/>
          </a:ln>
        </p:spPr>
      </p:pic>
      <p:pic>
        <p:nvPicPr>
          <p:cNvPr descr="usgbc_17675375.png" id="506" name="Google Shape;506;p29"/>
          <p:cNvPicPr preferRelativeResize="0"/>
          <p:nvPr/>
        </p:nvPicPr>
        <p:blipFill rotWithShape="1">
          <a:blip r:embed="rId5">
            <a:alphaModFix/>
          </a:blip>
          <a:srcRect b="0" l="0" r="0" t="0"/>
          <a:stretch/>
        </p:blipFill>
        <p:spPr>
          <a:xfrm>
            <a:off x="12727398" y="3360459"/>
            <a:ext cx="1462850" cy="1462850"/>
          </a:xfrm>
          <a:prstGeom prst="rect">
            <a:avLst/>
          </a:prstGeom>
          <a:noFill/>
          <a:ln>
            <a:noFill/>
          </a:ln>
        </p:spPr>
      </p:pic>
      <p:pic>
        <p:nvPicPr>
          <p:cNvPr descr="usgbc_60136173.png" id="507" name="Google Shape;507;p29"/>
          <p:cNvPicPr preferRelativeResize="0"/>
          <p:nvPr/>
        </p:nvPicPr>
        <p:blipFill rotWithShape="1">
          <a:blip r:embed="rId6">
            <a:alphaModFix/>
          </a:blip>
          <a:srcRect b="0" l="0" r="0" t="0"/>
          <a:stretch/>
        </p:blipFill>
        <p:spPr>
          <a:xfrm>
            <a:off x="12703010" y="4833923"/>
            <a:ext cx="1462850" cy="1462850"/>
          </a:xfrm>
          <a:prstGeom prst="rect">
            <a:avLst/>
          </a:prstGeom>
          <a:noFill/>
          <a:ln>
            <a:noFill/>
          </a:ln>
        </p:spPr>
      </p:pic>
      <p:pic>
        <p:nvPicPr>
          <p:cNvPr descr="usgbc_24626149.png" id="508" name="Google Shape;508;p29"/>
          <p:cNvPicPr preferRelativeResize="0"/>
          <p:nvPr/>
        </p:nvPicPr>
        <p:blipFill rotWithShape="1">
          <a:blip r:embed="rId7">
            <a:alphaModFix/>
          </a:blip>
          <a:srcRect b="0" l="0" r="0" t="0"/>
          <a:stretch/>
        </p:blipFill>
        <p:spPr>
          <a:xfrm>
            <a:off x="12703010" y="6296773"/>
            <a:ext cx="1462850" cy="1462850"/>
          </a:xfrm>
          <a:prstGeom prst="rect">
            <a:avLst/>
          </a:prstGeom>
          <a:noFill/>
          <a:ln>
            <a:noFill/>
          </a:ln>
        </p:spPr>
      </p:pic>
      <p:pic>
        <p:nvPicPr>
          <p:cNvPr descr="usgbc_63273772.png" id="509" name="Google Shape;509;p29"/>
          <p:cNvPicPr preferRelativeResize="0"/>
          <p:nvPr/>
        </p:nvPicPr>
        <p:blipFill rotWithShape="1">
          <a:blip r:embed="rId8">
            <a:alphaModFix/>
          </a:blip>
          <a:srcRect b="0" l="0" r="0" t="0"/>
          <a:stretch/>
        </p:blipFill>
        <p:spPr>
          <a:xfrm>
            <a:off x="12741208" y="7759623"/>
            <a:ext cx="1462850" cy="1462850"/>
          </a:xfrm>
          <a:prstGeom prst="rect">
            <a:avLst/>
          </a:prstGeom>
          <a:noFill/>
          <a:ln>
            <a:noFill/>
          </a:ln>
        </p:spPr>
      </p:pic>
      <p:pic>
        <p:nvPicPr>
          <p:cNvPr descr="usgbc_84432164.png" id="510" name="Google Shape;510;p29"/>
          <p:cNvPicPr preferRelativeResize="0"/>
          <p:nvPr/>
        </p:nvPicPr>
        <p:blipFill rotWithShape="1">
          <a:blip r:embed="rId9">
            <a:alphaModFix/>
          </a:blip>
          <a:srcRect b="0" l="0" r="0" t="0"/>
          <a:stretch/>
        </p:blipFill>
        <p:spPr>
          <a:xfrm>
            <a:off x="12741208" y="9222471"/>
            <a:ext cx="1462850" cy="1462850"/>
          </a:xfrm>
          <a:prstGeom prst="rect">
            <a:avLst/>
          </a:prstGeom>
          <a:noFill/>
          <a:ln>
            <a:noFill/>
          </a:ln>
        </p:spPr>
      </p:pic>
      <p:pic>
        <p:nvPicPr>
          <p:cNvPr descr="download.png" id="511" name="Google Shape;511;p29"/>
          <p:cNvPicPr preferRelativeResize="0"/>
          <p:nvPr/>
        </p:nvPicPr>
        <p:blipFill rotWithShape="1">
          <a:blip r:embed="rId10">
            <a:alphaModFix/>
          </a:blip>
          <a:srcRect b="0" l="0" r="0" t="0"/>
          <a:stretch/>
        </p:blipFill>
        <p:spPr>
          <a:xfrm>
            <a:off x="12802927" y="10718516"/>
            <a:ext cx="1316564" cy="1316564"/>
          </a:xfrm>
          <a:prstGeom prst="rect">
            <a:avLst/>
          </a:prstGeom>
          <a:noFill/>
          <a:ln>
            <a:noFill/>
          </a:ln>
        </p:spPr>
      </p:pic>
      <p:pic>
        <p:nvPicPr>
          <p:cNvPr descr="download.png" id="512" name="Google Shape;512;p29"/>
          <p:cNvPicPr preferRelativeResize="0"/>
          <p:nvPr/>
        </p:nvPicPr>
        <p:blipFill rotWithShape="1">
          <a:blip r:embed="rId11">
            <a:alphaModFix/>
          </a:blip>
          <a:srcRect b="0" l="0" r="0" t="0"/>
          <a:stretch/>
        </p:blipFill>
        <p:spPr>
          <a:xfrm>
            <a:off x="12796714" y="12192245"/>
            <a:ext cx="1340946" cy="1340946"/>
          </a:xfrm>
          <a:prstGeom prst="rect">
            <a:avLst/>
          </a:prstGeom>
          <a:noFill/>
          <a:ln>
            <a:noFill/>
          </a:ln>
        </p:spPr>
      </p:pic>
      <p:pic>
        <p:nvPicPr>
          <p:cNvPr id="513" name="Google Shape;513;p29"/>
          <p:cNvPicPr preferRelativeResize="0"/>
          <p:nvPr/>
        </p:nvPicPr>
        <p:blipFill rotWithShape="1">
          <a:blip r:embed="rId12">
            <a:alphaModFix/>
          </a:blip>
          <a:srcRect b="0" l="0" r="0" t="0"/>
          <a:stretch/>
        </p:blipFill>
        <p:spPr>
          <a:xfrm>
            <a:off x="20712" y="894"/>
            <a:ext cx="12028430" cy="13693288"/>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30"/>
          <p:cNvSpPr txBox="1"/>
          <p:nvPr/>
        </p:nvSpPr>
        <p:spPr>
          <a:xfrm>
            <a:off x="4104481" y="4309973"/>
            <a:ext cx="16178212" cy="2830015"/>
          </a:xfrm>
          <a:prstGeom prst="rect">
            <a:avLst/>
          </a:prstGeom>
          <a:noFill/>
          <a:ln>
            <a:noFill/>
          </a:ln>
        </p:spPr>
        <p:txBody>
          <a:bodyPr anchorCtr="0" anchor="ctr" bIns="91425" lIns="182875" spcFirstLastPara="1" rIns="182875" wrap="square" tIns="91425">
            <a:noAutofit/>
          </a:bodyPr>
          <a:lstStyle/>
          <a:p>
            <a:pPr indent="0" lvl="0" marL="0" marR="0" rtl="0" algn="ctr">
              <a:lnSpc>
                <a:spcPct val="90000"/>
              </a:lnSpc>
              <a:spcBef>
                <a:spcPts val="0"/>
              </a:spcBef>
              <a:spcAft>
                <a:spcPts val="0"/>
              </a:spcAft>
              <a:buClr>
                <a:srgbClr val="FFFFFF"/>
              </a:buClr>
              <a:buSzPts val="18500"/>
              <a:buFont typeface="Arial Black"/>
              <a:buNone/>
            </a:pPr>
            <a:r>
              <a:rPr b="1" i="0" lang="en-US" sz="18500" u="none" cap="none" strike="noStrike">
                <a:solidFill>
                  <a:srgbClr val="FFFFFF"/>
                </a:solidFill>
                <a:latin typeface="Arial Black"/>
                <a:ea typeface="Arial Black"/>
                <a:cs typeface="Arial Black"/>
                <a:sym typeface="Arial Black"/>
              </a:rPr>
              <a:t>What</a:t>
            </a:r>
            <a:endParaRPr b="1" i="0" sz="18500" u="none" cap="none" strike="noStrike">
              <a:solidFill>
                <a:srgbClr val="FFFFFF"/>
              </a:solidFill>
              <a:latin typeface="Arial Black"/>
              <a:ea typeface="Arial Black"/>
              <a:cs typeface="Arial Black"/>
              <a:sym typeface="Arial Black"/>
            </a:endParaRPr>
          </a:p>
        </p:txBody>
      </p:sp>
      <p:sp>
        <p:nvSpPr>
          <p:cNvPr id="520" name="Google Shape;520;p30"/>
          <p:cNvSpPr txBox="1"/>
          <p:nvPr/>
        </p:nvSpPr>
        <p:spPr>
          <a:xfrm>
            <a:off x="6707188" y="7151077"/>
            <a:ext cx="10972801" cy="1930400"/>
          </a:xfrm>
          <a:prstGeom prst="rect">
            <a:avLst/>
          </a:prstGeom>
          <a:noFill/>
          <a:ln>
            <a:noFill/>
          </a:ln>
        </p:spPr>
        <p:txBody>
          <a:bodyPr anchorCtr="0" anchor="ctr" bIns="91425" lIns="182875" spcFirstLastPara="1" rIns="182875" wrap="square" tIns="91425">
            <a:noAutofit/>
          </a:bodyPr>
          <a:lstStyle/>
          <a:p>
            <a:pPr indent="0" lvl="0" marL="0" marR="0" rtl="0" algn="ctr">
              <a:lnSpc>
                <a:spcPct val="90000"/>
              </a:lnSpc>
              <a:spcBef>
                <a:spcPts val="0"/>
              </a:spcBef>
              <a:spcAft>
                <a:spcPts val="0"/>
              </a:spcAft>
              <a:buClr>
                <a:srgbClr val="FFFFFF"/>
              </a:buClr>
              <a:buSzPts val="7500"/>
              <a:buFont typeface="Arial"/>
              <a:buNone/>
            </a:pPr>
            <a:r>
              <a:rPr b="0" i="0" lang="en-US" sz="7500" u="none" cap="none" strike="noStrike">
                <a:solidFill>
                  <a:srgbClr val="FFFFFF"/>
                </a:solidFill>
                <a:latin typeface="Arial"/>
                <a:ea typeface="Arial"/>
                <a:cs typeface="Arial"/>
                <a:sym typeface="Arial"/>
              </a:rPr>
              <a:t>is next?</a:t>
            </a:r>
            <a:endParaRPr b="0" i="0" sz="7500" u="none" cap="none" strike="noStrike">
              <a:solidFill>
                <a:srgbClr val="FFFFFF"/>
              </a:solidFill>
              <a:latin typeface="Arial"/>
              <a:ea typeface="Arial"/>
              <a:cs typeface="Arial"/>
              <a:sym typeface="Arial"/>
            </a:endParaRPr>
          </a:p>
        </p:txBody>
      </p:sp>
      <p:sp>
        <p:nvSpPr>
          <p:cNvPr id="521" name="Google Shape;521;p30"/>
          <p:cNvSpPr txBox="1"/>
          <p:nvPr/>
        </p:nvSpPr>
        <p:spPr>
          <a:xfrm>
            <a:off x="914400" y="12573000"/>
            <a:ext cx="8051800"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600"/>
              <a:buFont typeface="Arial"/>
              <a:buNone/>
            </a:pPr>
            <a:r>
              <a:rPr b="0" i="0" lang="en-US" sz="1600" u="none" cap="none" strike="noStrike">
                <a:solidFill>
                  <a:srgbClr val="FFFFFF"/>
                </a:solidFill>
                <a:latin typeface="Arial"/>
                <a:ea typeface="Arial"/>
                <a:cs typeface="Arial"/>
                <a:sym typeface="Arial"/>
              </a:rPr>
              <a:t>Source: usgbc.org/articles/role-leed-climate-change-mitigation</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pic>
        <p:nvPicPr>
          <p:cNvPr id="527" name="Google Shape;527;p31"/>
          <p:cNvPicPr preferRelativeResize="0"/>
          <p:nvPr/>
        </p:nvPicPr>
        <p:blipFill rotWithShape="1">
          <a:blip r:embed="rId3">
            <a:alphaModFix/>
          </a:blip>
          <a:srcRect b="0" l="0" r="0" t="0"/>
          <a:stretch/>
        </p:blipFill>
        <p:spPr>
          <a:xfrm>
            <a:off x="1587" y="0"/>
            <a:ext cx="24384000" cy="137160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532" name="Shape 532"/>
        <p:cNvGrpSpPr/>
        <p:nvPr/>
      </p:nvGrpSpPr>
      <p:grpSpPr>
        <a:xfrm>
          <a:off x="0" y="0"/>
          <a:ext cx="0" cy="0"/>
          <a:chOff x="0" y="0"/>
          <a:chExt cx="0" cy="0"/>
        </a:xfrm>
      </p:grpSpPr>
      <p:pic>
        <p:nvPicPr>
          <p:cNvPr id="533" name="Google Shape;533;p32"/>
          <p:cNvPicPr preferRelativeResize="0"/>
          <p:nvPr/>
        </p:nvPicPr>
        <p:blipFill rotWithShape="1">
          <a:blip r:embed="rId3">
            <a:alphaModFix/>
          </a:blip>
          <a:srcRect b="0" l="0" r="0" t="0"/>
          <a:stretch/>
        </p:blipFill>
        <p:spPr>
          <a:xfrm>
            <a:off x="1587" y="0"/>
            <a:ext cx="24384000" cy="137160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p33"/>
          <p:cNvSpPr txBox="1"/>
          <p:nvPr/>
        </p:nvSpPr>
        <p:spPr>
          <a:xfrm>
            <a:off x="4104481" y="4309973"/>
            <a:ext cx="16178212" cy="2830015"/>
          </a:xfrm>
          <a:prstGeom prst="rect">
            <a:avLst/>
          </a:prstGeom>
          <a:noFill/>
          <a:ln>
            <a:noFill/>
          </a:ln>
        </p:spPr>
        <p:txBody>
          <a:bodyPr anchorCtr="0" anchor="ctr" bIns="91425" lIns="182875" spcFirstLastPara="1" rIns="182875" wrap="square" tIns="91425">
            <a:noAutofit/>
          </a:bodyPr>
          <a:lstStyle/>
          <a:p>
            <a:pPr indent="0" lvl="0" marL="0" marR="0" rtl="0" algn="ctr">
              <a:lnSpc>
                <a:spcPct val="90000"/>
              </a:lnSpc>
              <a:spcBef>
                <a:spcPts val="0"/>
              </a:spcBef>
              <a:spcAft>
                <a:spcPts val="0"/>
              </a:spcAft>
              <a:buClr>
                <a:srgbClr val="FFFFFF"/>
              </a:buClr>
              <a:buSzPts val="18500"/>
              <a:buFont typeface="Arial Black"/>
              <a:buNone/>
            </a:pPr>
            <a:r>
              <a:rPr b="1" i="0" lang="en-US" sz="18500" u="none" cap="none" strike="noStrike">
                <a:solidFill>
                  <a:srgbClr val="FFFFFF"/>
                </a:solidFill>
                <a:latin typeface="Arial Black"/>
                <a:ea typeface="Arial Black"/>
                <a:cs typeface="Arial Black"/>
                <a:sym typeface="Arial Black"/>
              </a:rPr>
              <a:t>How</a:t>
            </a:r>
            <a:endParaRPr b="1" i="0" sz="18500" u="none" cap="none" strike="noStrike">
              <a:solidFill>
                <a:srgbClr val="FFFFFF"/>
              </a:solidFill>
              <a:latin typeface="Arial Black"/>
              <a:ea typeface="Arial Black"/>
              <a:cs typeface="Arial Black"/>
              <a:sym typeface="Arial Black"/>
            </a:endParaRPr>
          </a:p>
        </p:txBody>
      </p:sp>
      <p:sp>
        <p:nvSpPr>
          <p:cNvPr id="540" name="Google Shape;540;p33"/>
          <p:cNvSpPr txBox="1"/>
          <p:nvPr/>
        </p:nvSpPr>
        <p:spPr>
          <a:xfrm>
            <a:off x="6707188" y="7151077"/>
            <a:ext cx="10972801" cy="1930400"/>
          </a:xfrm>
          <a:prstGeom prst="rect">
            <a:avLst/>
          </a:prstGeom>
          <a:noFill/>
          <a:ln>
            <a:noFill/>
          </a:ln>
        </p:spPr>
        <p:txBody>
          <a:bodyPr anchorCtr="0" anchor="ctr" bIns="91425" lIns="182875" spcFirstLastPara="1" rIns="182875" wrap="square" tIns="91425">
            <a:noAutofit/>
          </a:bodyPr>
          <a:lstStyle/>
          <a:p>
            <a:pPr indent="0" lvl="0" marL="0" marR="0" rtl="0" algn="ctr">
              <a:lnSpc>
                <a:spcPct val="90000"/>
              </a:lnSpc>
              <a:spcBef>
                <a:spcPts val="0"/>
              </a:spcBef>
              <a:spcAft>
                <a:spcPts val="0"/>
              </a:spcAft>
              <a:buClr>
                <a:srgbClr val="FFFFFF"/>
              </a:buClr>
              <a:buSzPts val="7500"/>
              <a:buFont typeface="Arial"/>
              <a:buNone/>
            </a:pPr>
            <a:r>
              <a:rPr b="0" i="0" lang="en-US" sz="7500">
                <a:solidFill>
                  <a:srgbClr val="FFFFFF"/>
                </a:solidFill>
                <a:latin typeface="Arial"/>
                <a:ea typeface="Arial"/>
                <a:cs typeface="Arial"/>
                <a:sym typeface="Arial"/>
              </a:rPr>
              <a:t>c</a:t>
            </a:r>
            <a:r>
              <a:rPr b="0" i="0" lang="en-US" sz="7500" u="none" cap="none" strike="noStrike">
                <a:solidFill>
                  <a:srgbClr val="FFFFFF"/>
                </a:solidFill>
                <a:latin typeface="Arial"/>
                <a:ea typeface="Arial"/>
                <a:cs typeface="Arial"/>
                <a:sym typeface="Arial"/>
              </a:rPr>
              <a:t>an we get involved?</a:t>
            </a:r>
            <a:endParaRPr b="0" i="0" sz="7500" u="none" cap="none" strike="noStrike">
              <a:solidFill>
                <a:srgbClr val="FFFFFF"/>
              </a:solidFill>
              <a:latin typeface="Arial"/>
              <a:ea typeface="Arial"/>
              <a:cs typeface="Arial"/>
              <a:sym typeface="Arial"/>
            </a:endParaRPr>
          </a:p>
        </p:txBody>
      </p:sp>
      <p:sp>
        <p:nvSpPr>
          <p:cNvPr id="541" name="Google Shape;541;p33"/>
          <p:cNvSpPr txBox="1"/>
          <p:nvPr/>
        </p:nvSpPr>
        <p:spPr>
          <a:xfrm>
            <a:off x="914400" y="12573000"/>
            <a:ext cx="8051800"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600"/>
              <a:buFont typeface="Arial"/>
              <a:buNone/>
            </a:pPr>
            <a:r>
              <a:rPr b="0" i="0" lang="en-US" sz="1600" u="none" cap="none" strike="noStrike">
                <a:solidFill>
                  <a:srgbClr val="FFFFFF"/>
                </a:solidFill>
                <a:latin typeface="Arial"/>
                <a:ea typeface="Arial"/>
                <a:cs typeface="Arial"/>
                <a:sym typeface="Arial"/>
              </a:rPr>
              <a:t>Source: usgbc.org/articles/role-leed-climate-change-mitigation</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pic>
        <p:nvPicPr>
          <p:cNvPr descr="Graphical user interface&#10;&#10;Description automatically generated" id="547" name="Google Shape;547;p34"/>
          <p:cNvPicPr preferRelativeResize="0"/>
          <p:nvPr/>
        </p:nvPicPr>
        <p:blipFill rotWithShape="1">
          <a:blip r:embed="rId3">
            <a:alphaModFix/>
          </a:blip>
          <a:srcRect b="0" l="0" r="0" t="0"/>
          <a:stretch/>
        </p:blipFill>
        <p:spPr>
          <a:xfrm>
            <a:off x="1587" y="0"/>
            <a:ext cx="24384000" cy="137160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pic>
        <p:nvPicPr>
          <p:cNvPr descr="A group of people in a room&#10;&#10;Description automatically generated" id="553" name="Google Shape;553;p35"/>
          <p:cNvPicPr preferRelativeResize="0"/>
          <p:nvPr/>
        </p:nvPicPr>
        <p:blipFill rotWithShape="1">
          <a:blip r:embed="rId3">
            <a:alphaModFix/>
          </a:blip>
          <a:srcRect b="0" l="0" r="0" t="0"/>
          <a:stretch/>
        </p:blipFill>
        <p:spPr>
          <a:xfrm>
            <a:off x="1587" y="0"/>
            <a:ext cx="24384000" cy="137160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36"/>
          <p:cNvSpPr txBox="1"/>
          <p:nvPr/>
        </p:nvSpPr>
        <p:spPr>
          <a:xfrm>
            <a:off x="2629834" y="3106182"/>
            <a:ext cx="19127508" cy="7503636"/>
          </a:xfrm>
          <a:prstGeom prst="rect">
            <a:avLst/>
          </a:prstGeom>
          <a:noFill/>
          <a:ln>
            <a:noFill/>
          </a:ln>
        </p:spPr>
        <p:txBody>
          <a:bodyPr anchorCtr="0" anchor="ctr" bIns="91425" lIns="182875" spcFirstLastPara="1" rIns="182875" wrap="square" tIns="91425">
            <a:noAutofit/>
          </a:bodyPr>
          <a:lstStyle/>
          <a:p>
            <a:pPr indent="0" lvl="0" marL="0" marR="0" rtl="0" algn="ctr">
              <a:lnSpc>
                <a:spcPct val="90000"/>
              </a:lnSpc>
              <a:spcBef>
                <a:spcPts val="0"/>
              </a:spcBef>
              <a:spcAft>
                <a:spcPts val="0"/>
              </a:spcAft>
              <a:buClr>
                <a:schemeClr val="dk1"/>
              </a:buClr>
              <a:buSzPts val="22200"/>
              <a:buFont typeface="Arial"/>
              <a:buNone/>
            </a:pPr>
            <a:r>
              <a:rPr b="0" i="0" lang="en-US" sz="22200">
                <a:solidFill>
                  <a:schemeClr val="dk1"/>
                </a:solidFill>
                <a:latin typeface="Arial"/>
                <a:ea typeface="Arial"/>
                <a:cs typeface="Arial"/>
                <a:sym typeface="Arial"/>
              </a:rPr>
              <a:t>Questions?</a:t>
            </a:r>
            <a:endParaRPr b="1" i="0" sz="22200">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4_Office Theme">
  <a:themeElements>
    <a:clrScheme name="All Staff 2020">
      <a:dk1>
        <a:srgbClr val="4B4745"/>
      </a:dk1>
      <a:lt1>
        <a:srgbClr val="FFFFFF"/>
      </a:lt1>
      <a:dk2>
        <a:srgbClr val="000000"/>
      </a:dk2>
      <a:lt2>
        <a:srgbClr val="FFFFFF"/>
      </a:lt2>
      <a:accent1>
        <a:srgbClr val="196679"/>
      </a:accent1>
      <a:accent2>
        <a:srgbClr val="008AA7"/>
      </a:accent2>
      <a:accent3>
        <a:srgbClr val="8AD5AC"/>
      </a:accent3>
      <a:accent4>
        <a:srgbClr val="FF543F"/>
      </a:accent4>
      <a:accent5>
        <a:srgbClr val="90B5BA"/>
      </a:accent5>
      <a:accent6>
        <a:srgbClr val="FFE81A"/>
      </a:accent6>
      <a:hlink>
        <a:srgbClr val="008AA7"/>
      </a:hlink>
      <a:folHlink>
        <a:srgbClr val="EAD6D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USGBC_2023">
      <a:dk1>
        <a:srgbClr val="000000"/>
      </a:dk1>
      <a:lt1>
        <a:srgbClr val="FFFFFF"/>
      </a:lt1>
      <a:dk2>
        <a:srgbClr val="1F6779"/>
      </a:dk2>
      <a:lt2>
        <a:srgbClr val="E0E6ED"/>
      </a:lt2>
      <a:accent1>
        <a:srgbClr val="008EA6"/>
      </a:accent1>
      <a:accent2>
        <a:srgbClr val="8ED8AC"/>
      </a:accent2>
      <a:accent3>
        <a:srgbClr val="2E5B66"/>
      </a:accent3>
      <a:accent4>
        <a:srgbClr val="FFC600"/>
      </a:accent4>
      <a:accent5>
        <a:srgbClr val="FF8136"/>
      </a:accent5>
      <a:accent6>
        <a:srgbClr val="6CC72B"/>
      </a:accent6>
      <a:hlink>
        <a:srgbClr val="008EA6"/>
      </a:hlink>
      <a:folHlink>
        <a:srgbClr val="2E5B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USGBC_Staff-PPT-Template_V1_AC">
  <a:themeElements>
    <a:clrScheme name="USGBC_2023">
      <a:dk1>
        <a:srgbClr val="000000"/>
      </a:dk1>
      <a:lt1>
        <a:srgbClr val="FFFFFF"/>
      </a:lt1>
      <a:dk2>
        <a:srgbClr val="1F6779"/>
      </a:dk2>
      <a:lt2>
        <a:srgbClr val="E0E6ED"/>
      </a:lt2>
      <a:accent1>
        <a:srgbClr val="008EA6"/>
      </a:accent1>
      <a:accent2>
        <a:srgbClr val="8ED8AC"/>
      </a:accent2>
      <a:accent3>
        <a:srgbClr val="2E5B66"/>
      </a:accent3>
      <a:accent4>
        <a:srgbClr val="FFC600"/>
      </a:accent4>
      <a:accent5>
        <a:srgbClr val="FF8136"/>
      </a:accent5>
      <a:accent6>
        <a:srgbClr val="6CC72B"/>
      </a:accent6>
      <a:hlink>
        <a:srgbClr val="008EA6"/>
      </a:hlink>
      <a:folHlink>
        <a:srgbClr val="2E5B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2015-03-03T16:33:47Z</dcterms:created>
  <dc:creator>Anand</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0x0101003FFCD29B8A2B5741B9A2C102BFAA8D41</vt:lpwstr>
  </property>
  <property fmtid="{D5CDD505-2E9C-101B-9397-08002B2CF9AE}" pid="3" name="MediaServiceImageTags">
    <vt:lpwstr/>
  </property>
</Properties>
</file>