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59" r:id="rId3"/>
    <p:sldId id="261" r:id="rId4"/>
    <p:sldId id="262" r:id="rId5"/>
    <p:sldId id="263" r:id="rId6"/>
    <p:sldId id="265" r:id="rId7"/>
    <p:sldId id="266" r:id="rId8"/>
  </p:sldIdLst>
  <p:sldSz cx="18288000" cy="10287000"/>
  <p:notesSz cx="6858000" cy="9144000"/>
  <p:embeddedFontLst>
    <p:embeddedFont>
      <p:font typeface="Codec Pro ExtraBold" panose="020B0604020202020204" charset="0"/>
      <p:regular r:id="rId9"/>
    </p:embeddedFont>
    <p:embeddedFont>
      <p:font typeface="Open Sauce" panose="020B0604020202020204" charset="0"/>
      <p:regular r:id="rId10"/>
    </p:embeddedFont>
    <p:embeddedFont>
      <p:font typeface="Open Sauce Bold" panose="020B0604020202020204" charset="0"/>
      <p:regular r:id="rId11"/>
    </p:embeddedFont>
    <p:embeddedFont>
      <p:font typeface="Open Sauce Italics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3036" y="1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svg"/><Relationship Id="rId5" Type="http://schemas.openxmlformats.org/officeDocument/2006/relationships/image" Target="../media/image7.sv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18" Type="http://schemas.openxmlformats.org/officeDocument/2006/relationships/image" Target="../media/image46.svg"/><Relationship Id="rId3" Type="http://schemas.openxmlformats.org/officeDocument/2006/relationships/image" Target="../media/image33.png"/><Relationship Id="rId21" Type="http://schemas.openxmlformats.org/officeDocument/2006/relationships/image" Target="../media/image49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5.png"/><Relationship Id="rId2" Type="http://schemas.openxmlformats.org/officeDocument/2006/relationships/image" Target="../media/image32.jpeg"/><Relationship Id="rId16" Type="http://schemas.openxmlformats.org/officeDocument/2006/relationships/image" Target="../media/image5.svg"/><Relationship Id="rId20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52.svg"/><Relationship Id="rId5" Type="http://schemas.openxmlformats.org/officeDocument/2006/relationships/image" Target="../media/image35.png"/><Relationship Id="rId15" Type="http://schemas.openxmlformats.org/officeDocument/2006/relationships/image" Target="../media/image4.png"/><Relationship Id="rId23" Type="http://schemas.openxmlformats.org/officeDocument/2006/relationships/image" Target="../media/image51.png"/><Relationship Id="rId10" Type="http://schemas.openxmlformats.org/officeDocument/2006/relationships/image" Target="../media/image40.svg"/><Relationship Id="rId19" Type="http://schemas.openxmlformats.org/officeDocument/2006/relationships/image" Target="../media/image47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5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597237" y="1866900"/>
            <a:ext cx="11083591" cy="5577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76"/>
              </a:lnSpc>
            </a:pPr>
            <a:r>
              <a:rPr lang="en-US" sz="10707" spc="1049" dirty="0">
                <a:solidFill>
                  <a:srgbClr val="FFFFFF"/>
                </a:solidFill>
                <a:latin typeface="Codec Pro ExtraBold"/>
              </a:rPr>
              <a:t>Creating Value through Sustainability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93491" y="7634953"/>
            <a:ext cx="8296328" cy="494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6"/>
              </a:lnSpc>
            </a:pPr>
            <a:r>
              <a:rPr lang="en-US" sz="3055" spc="299" dirty="0">
                <a:solidFill>
                  <a:srgbClr val="F5FFF5"/>
                </a:solidFill>
                <a:latin typeface="Open Sauce"/>
              </a:rPr>
              <a:t>Madelyn Tutewiler</a:t>
            </a:r>
          </a:p>
        </p:txBody>
      </p:sp>
      <p:sp>
        <p:nvSpPr>
          <p:cNvPr id="5" name="Freeform 5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7864" y="2547270"/>
            <a:ext cx="6306960" cy="6309618"/>
            <a:chOff x="0" y="0"/>
            <a:chExt cx="6832800" cy="6835680"/>
          </a:xfrm>
        </p:grpSpPr>
        <p:sp>
          <p:nvSpPr>
            <p:cNvPr id="3" name="Freeform 3"/>
            <p:cNvSpPr/>
            <p:nvPr/>
          </p:nvSpPr>
          <p:spPr>
            <a:xfrm>
              <a:off x="0" y="508"/>
              <a:ext cx="6832726" cy="6835140"/>
            </a:xfrm>
            <a:custGeom>
              <a:avLst/>
              <a:gdLst/>
              <a:ahLst/>
              <a:cxnLst/>
              <a:rect l="l" t="t" r="r" b="b"/>
              <a:pathLst>
                <a:path w="6832726" h="6835140">
                  <a:moveTo>
                    <a:pt x="3408807" y="6835140"/>
                  </a:moveTo>
                  <a:cubicBezTo>
                    <a:pt x="3385947" y="6835140"/>
                    <a:pt x="3370707" y="6812280"/>
                    <a:pt x="3370707" y="6797040"/>
                  </a:cubicBezTo>
                  <a:cubicBezTo>
                    <a:pt x="3370707" y="6774180"/>
                    <a:pt x="3385947" y="6758940"/>
                    <a:pt x="3408807" y="6758940"/>
                  </a:cubicBezTo>
                  <a:cubicBezTo>
                    <a:pt x="3424047" y="6758940"/>
                    <a:pt x="3446907" y="6774180"/>
                    <a:pt x="3446907" y="6797040"/>
                  </a:cubicBezTo>
                  <a:cubicBezTo>
                    <a:pt x="3446907" y="6812280"/>
                    <a:pt x="3424047" y="6835140"/>
                    <a:pt x="3408807" y="6835140"/>
                  </a:cubicBezTo>
                  <a:close/>
                  <a:moveTo>
                    <a:pt x="3584194" y="6789420"/>
                  </a:moveTo>
                  <a:cubicBezTo>
                    <a:pt x="3584194" y="6766560"/>
                    <a:pt x="3599434" y="6751320"/>
                    <a:pt x="3614674" y="6751320"/>
                  </a:cubicBezTo>
                  <a:cubicBezTo>
                    <a:pt x="3637534" y="6751320"/>
                    <a:pt x="3660394" y="6766560"/>
                    <a:pt x="3660394" y="6789420"/>
                  </a:cubicBezTo>
                  <a:cubicBezTo>
                    <a:pt x="3660394" y="6804660"/>
                    <a:pt x="3645154" y="6827520"/>
                    <a:pt x="3622294" y="6827520"/>
                  </a:cubicBezTo>
                  <a:cubicBezTo>
                    <a:pt x="3599434" y="6827520"/>
                    <a:pt x="3584194" y="6812280"/>
                    <a:pt x="3584194" y="6789420"/>
                  </a:cubicBezTo>
                  <a:close/>
                  <a:moveTo>
                    <a:pt x="3187700" y="6827520"/>
                  </a:moveTo>
                  <a:cubicBezTo>
                    <a:pt x="3172460" y="6827520"/>
                    <a:pt x="3149600" y="6804660"/>
                    <a:pt x="3157220" y="6781800"/>
                  </a:cubicBezTo>
                  <a:cubicBezTo>
                    <a:pt x="3157220" y="6766560"/>
                    <a:pt x="3172460" y="6751320"/>
                    <a:pt x="3195320" y="6751320"/>
                  </a:cubicBezTo>
                  <a:cubicBezTo>
                    <a:pt x="3218180" y="6751320"/>
                    <a:pt x="3233420" y="6766560"/>
                    <a:pt x="3233420" y="6789420"/>
                  </a:cubicBezTo>
                  <a:cubicBezTo>
                    <a:pt x="3225800" y="6812280"/>
                    <a:pt x="3210560" y="6827520"/>
                    <a:pt x="3195320" y="6827520"/>
                  </a:cubicBezTo>
                  <a:cubicBezTo>
                    <a:pt x="3195320" y="6827520"/>
                    <a:pt x="3187700" y="6827520"/>
                    <a:pt x="3187700" y="6827520"/>
                  </a:cubicBezTo>
                  <a:close/>
                  <a:moveTo>
                    <a:pt x="3797808" y="6774053"/>
                  </a:moveTo>
                  <a:cubicBezTo>
                    <a:pt x="3790188" y="6751193"/>
                    <a:pt x="3805428" y="6735953"/>
                    <a:pt x="3828288" y="6728333"/>
                  </a:cubicBezTo>
                  <a:cubicBezTo>
                    <a:pt x="3851148" y="6728333"/>
                    <a:pt x="3866388" y="6743573"/>
                    <a:pt x="3874008" y="6766433"/>
                  </a:cubicBezTo>
                  <a:cubicBezTo>
                    <a:pt x="3874008" y="6781673"/>
                    <a:pt x="3858768" y="6804533"/>
                    <a:pt x="3835908" y="6804533"/>
                  </a:cubicBezTo>
                  <a:cubicBezTo>
                    <a:pt x="3813048" y="6804533"/>
                    <a:pt x="3797808" y="6789293"/>
                    <a:pt x="3797808" y="6774053"/>
                  </a:cubicBezTo>
                  <a:close/>
                  <a:moveTo>
                    <a:pt x="2974213" y="6804533"/>
                  </a:moveTo>
                  <a:cubicBezTo>
                    <a:pt x="2951353" y="6804533"/>
                    <a:pt x="2936113" y="6781673"/>
                    <a:pt x="2943733" y="6758813"/>
                  </a:cubicBezTo>
                  <a:cubicBezTo>
                    <a:pt x="2943733" y="6743573"/>
                    <a:pt x="2966593" y="6728333"/>
                    <a:pt x="2981833" y="6728333"/>
                  </a:cubicBezTo>
                  <a:cubicBezTo>
                    <a:pt x="3004693" y="6728333"/>
                    <a:pt x="3019933" y="6751193"/>
                    <a:pt x="3019933" y="6774053"/>
                  </a:cubicBezTo>
                  <a:cubicBezTo>
                    <a:pt x="3012313" y="6789293"/>
                    <a:pt x="2997073" y="6804533"/>
                    <a:pt x="2981833" y="6804533"/>
                  </a:cubicBezTo>
                  <a:cubicBezTo>
                    <a:pt x="2974213" y="6804533"/>
                    <a:pt x="2974213" y="6804533"/>
                    <a:pt x="2974213" y="6804533"/>
                  </a:cubicBezTo>
                  <a:close/>
                  <a:moveTo>
                    <a:pt x="4011295" y="6743446"/>
                  </a:moveTo>
                  <a:cubicBezTo>
                    <a:pt x="4003675" y="6720586"/>
                    <a:pt x="4018915" y="6705346"/>
                    <a:pt x="4041775" y="6697726"/>
                  </a:cubicBezTo>
                  <a:cubicBezTo>
                    <a:pt x="4057015" y="6697726"/>
                    <a:pt x="4079875" y="6705346"/>
                    <a:pt x="4079875" y="6728206"/>
                  </a:cubicBezTo>
                  <a:cubicBezTo>
                    <a:pt x="4087495" y="6751066"/>
                    <a:pt x="4072255" y="6766306"/>
                    <a:pt x="4049395" y="6773926"/>
                  </a:cubicBezTo>
                  <a:cubicBezTo>
                    <a:pt x="4049395" y="6773926"/>
                    <a:pt x="4049395" y="6773926"/>
                    <a:pt x="4041775" y="6773926"/>
                  </a:cubicBezTo>
                  <a:cubicBezTo>
                    <a:pt x="4026535" y="6773926"/>
                    <a:pt x="4011295" y="6758686"/>
                    <a:pt x="4011295" y="6743446"/>
                  </a:cubicBezTo>
                  <a:close/>
                  <a:moveTo>
                    <a:pt x="2760599" y="6766306"/>
                  </a:moveTo>
                  <a:cubicBezTo>
                    <a:pt x="2737739" y="6766306"/>
                    <a:pt x="2730119" y="6743446"/>
                    <a:pt x="2730119" y="6728206"/>
                  </a:cubicBezTo>
                  <a:cubicBezTo>
                    <a:pt x="2737739" y="6705346"/>
                    <a:pt x="2752979" y="6690106"/>
                    <a:pt x="2775839" y="6697726"/>
                  </a:cubicBezTo>
                  <a:cubicBezTo>
                    <a:pt x="2798699" y="6697726"/>
                    <a:pt x="2806319" y="6720586"/>
                    <a:pt x="2806319" y="6735826"/>
                  </a:cubicBezTo>
                  <a:cubicBezTo>
                    <a:pt x="2798699" y="6758686"/>
                    <a:pt x="2783459" y="6773926"/>
                    <a:pt x="2768219" y="6773926"/>
                  </a:cubicBezTo>
                  <a:cubicBezTo>
                    <a:pt x="2768219" y="6773926"/>
                    <a:pt x="2760599" y="6773926"/>
                    <a:pt x="2760599" y="6766306"/>
                  </a:cubicBezTo>
                  <a:close/>
                  <a:moveTo>
                    <a:pt x="4217162" y="6697599"/>
                  </a:moveTo>
                  <a:cubicBezTo>
                    <a:pt x="4209542" y="6682359"/>
                    <a:pt x="4224782" y="6659499"/>
                    <a:pt x="4247642" y="6651879"/>
                  </a:cubicBezTo>
                  <a:cubicBezTo>
                    <a:pt x="4262882" y="6644259"/>
                    <a:pt x="4285742" y="6659499"/>
                    <a:pt x="4293362" y="6682359"/>
                  </a:cubicBezTo>
                  <a:cubicBezTo>
                    <a:pt x="4293362" y="6697599"/>
                    <a:pt x="4285742" y="6720459"/>
                    <a:pt x="4262882" y="6728079"/>
                  </a:cubicBezTo>
                  <a:cubicBezTo>
                    <a:pt x="4262882" y="6728079"/>
                    <a:pt x="4255262" y="6728079"/>
                    <a:pt x="4255262" y="6728079"/>
                  </a:cubicBezTo>
                  <a:cubicBezTo>
                    <a:pt x="4240022" y="6728079"/>
                    <a:pt x="4224782" y="6712839"/>
                    <a:pt x="4217162" y="6697599"/>
                  </a:cubicBezTo>
                  <a:close/>
                  <a:moveTo>
                    <a:pt x="2547112" y="6720459"/>
                  </a:moveTo>
                  <a:cubicBezTo>
                    <a:pt x="2531872" y="6712839"/>
                    <a:pt x="2516632" y="6697599"/>
                    <a:pt x="2524252" y="6674739"/>
                  </a:cubicBezTo>
                  <a:cubicBezTo>
                    <a:pt x="2524252" y="6651879"/>
                    <a:pt x="2547112" y="6644259"/>
                    <a:pt x="2569972" y="6644259"/>
                  </a:cubicBezTo>
                  <a:cubicBezTo>
                    <a:pt x="2585212" y="6651879"/>
                    <a:pt x="2600452" y="6674739"/>
                    <a:pt x="2592832" y="6697726"/>
                  </a:cubicBezTo>
                  <a:cubicBezTo>
                    <a:pt x="2592832" y="6712966"/>
                    <a:pt x="2577592" y="6720586"/>
                    <a:pt x="2562352" y="6720586"/>
                  </a:cubicBezTo>
                  <a:cubicBezTo>
                    <a:pt x="2554732" y="6720586"/>
                    <a:pt x="2554732" y="6720586"/>
                    <a:pt x="2547112" y="6720586"/>
                  </a:cubicBezTo>
                  <a:close/>
                  <a:moveTo>
                    <a:pt x="4423029" y="6644259"/>
                  </a:moveTo>
                  <a:cubicBezTo>
                    <a:pt x="4415409" y="6621399"/>
                    <a:pt x="4430649" y="6598539"/>
                    <a:pt x="4445889" y="6590792"/>
                  </a:cubicBezTo>
                  <a:cubicBezTo>
                    <a:pt x="4468749" y="6590792"/>
                    <a:pt x="4491609" y="6598412"/>
                    <a:pt x="4499229" y="6621272"/>
                  </a:cubicBezTo>
                  <a:cubicBezTo>
                    <a:pt x="4499229" y="6636512"/>
                    <a:pt x="4491609" y="6659372"/>
                    <a:pt x="4468749" y="6666992"/>
                  </a:cubicBezTo>
                  <a:cubicBezTo>
                    <a:pt x="4468749" y="6666992"/>
                    <a:pt x="4461129" y="6666992"/>
                    <a:pt x="4461129" y="6666992"/>
                  </a:cubicBezTo>
                  <a:cubicBezTo>
                    <a:pt x="4445889" y="6666992"/>
                    <a:pt x="4430649" y="6659372"/>
                    <a:pt x="4423029" y="6644132"/>
                  </a:cubicBezTo>
                  <a:close/>
                  <a:moveTo>
                    <a:pt x="2341118" y="6659372"/>
                  </a:moveTo>
                  <a:cubicBezTo>
                    <a:pt x="2318258" y="6651752"/>
                    <a:pt x="2310638" y="6628892"/>
                    <a:pt x="2318258" y="6613652"/>
                  </a:cubicBezTo>
                  <a:cubicBezTo>
                    <a:pt x="2325878" y="6590792"/>
                    <a:pt x="2348738" y="6583172"/>
                    <a:pt x="2363978" y="6590792"/>
                  </a:cubicBezTo>
                  <a:cubicBezTo>
                    <a:pt x="2386838" y="6590792"/>
                    <a:pt x="2394458" y="6613652"/>
                    <a:pt x="2386838" y="6636512"/>
                  </a:cubicBezTo>
                  <a:cubicBezTo>
                    <a:pt x="2386838" y="6651752"/>
                    <a:pt x="2371598" y="6659372"/>
                    <a:pt x="2356358" y="6659372"/>
                  </a:cubicBezTo>
                  <a:cubicBezTo>
                    <a:pt x="2348738" y="6659372"/>
                    <a:pt x="2348738" y="6659372"/>
                    <a:pt x="2341118" y="6659372"/>
                  </a:cubicBezTo>
                  <a:close/>
                  <a:moveTo>
                    <a:pt x="4628896" y="6567805"/>
                  </a:moveTo>
                  <a:cubicBezTo>
                    <a:pt x="4621276" y="6552565"/>
                    <a:pt x="4628896" y="6529705"/>
                    <a:pt x="4644136" y="6522085"/>
                  </a:cubicBezTo>
                  <a:cubicBezTo>
                    <a:pt x="4666996" y="6514465"/>
                    <a:pt x="4689856" y="6522085"/>
                    <a:pt x="4697476" y="6544945"/>
                  </a:cubicBezTo>
                  <a:cubicBezTo>
                    <a:pt x="4705096" y="6560185"/>
                    <a:pt x="4697476" y="6583045"/>
                    <a:pt x="4674616" y="6590665"/>
                  </a:cubicBezTo>
                  <a:cubicBezTo>
                    <a:pt x="4674616" y="6590665"/>
                    <a:pt x="4666996" y="6598285"/>
                    <a:pt x="4659376" y="6598285"/>
                  </a:cubicBezTo>
                  <a:cubicBezTo>
                    <a:pt x="4644136" y="6598285"/>
                    <a:pt x="4628896" y="6583045"/>
                    <a:pt x="4628896" y="6567805"/>
                  </a:cubicBezTo>
                  <a:close/>
                  <a:moveTo>
                    <a:pt x="2135251" y="6583045"/>
                  </a:moveTo>
                  <a:cubicBezTo>
                    <a:pt x="2120011" y="6575425"/>
                    <a:pt x="2112391" y="6552565"/>
                    <a:pt x="2120011" y="6537325"/>
                  </a:cubicBezTo>
                  <a:cubicBezTo>
                    <a:pt x="2127631" y="6514465"/>
                    <a:pt x="2150491" y="6506845"/>
                    <a:pt x="2165731" y="6514465"/>
                  </a:cubicBezTo>
                  <a:cubicBezTo>
                    <a:pt x="2188591" y="6522085"/>
                    <a:pt x="2196211" y="6544945"/>
                    <a:pt x="2188591" y="6560185"/>
                  </a:cubicBezTo>
                  <a:cubicBezTo>
                    <a:pt x="2180971" y="6575425"/>
                    <a:pt x="2165731" y="6590665"/>
                    <a:pt x="2150491" y="6590665"/>
                  </a:cubicBezTo>
                  <a:cubicBezTo>
                    <a:pt x="2150491" y="6590665"/>
                    <a:pt x="2142871" y="6590665"/>
                    <a:pt x="2135251" y="6583045"/>
                  </a:cubicBezTo>
                  <a:close/>
                  <a:moveTo>
                    <a:pt x="4827143" y="6491478"/>
                  </a:moveTo>
                  <a:cubicBezTo>
                    <a:pt x="4811903" y="6468618"/>
                    <a:pt x="4819523" y="6445758"/>
                    <a:pt x="4842383" y="6438011"/>
                  </a:cubicBezTo>
                  <a:cubicBezTo>
                    <a:pt x="4857623" y="6430391"/>
                    <a:pt x="4880483" y="6438011"/>
                    <a:pt x="4895723" y="6453251"/>
                  </a:cubicBezTo>
                  <a:cubicBezTo>
                    <a:pt x="4903343" y="6476111"/>
                    <a:pt x="4895723" y="6498971"/>
                    <a:pt x="4872863" y="6506718"/>
                  </a:cubicBezTo>
                  <a:cubicBezTo>
                    <a:pt x="4872863" y="6506718"/>
                    <a:pt x="4865243" y="6506718"/>
                    <a:pt x="4857623" y="6506718"/>
                  </a:cubicBezTo>
                  <a:cubicBezTo>
                    <a:pt x="4842383" y="6506718"/>
                    <a:pt x="4827143" y="6499098"/>
                    <a:pt x="4827143" y="6491478"/>
                  </a:cubicBezTo>
                  <a:close/>
                  <a:moveTo>
                    <a:pt x="1936877" y="6499098"/>
                  </a:moveTo>
                  <a:cubicBezTo>
                    <a:pt x="1921637" y="6491478"/>
                    <a:pt x="1914017" y="6468618"/>
                    <a:pt x="1921637" y="6445631"/>
                  </a:cubicBezTo>
                  <a:cubicBezTo>
                    <a:pt x="1929257" y="6430391"/>
                    <a:pt x="1952117" y="6422771"/>
                    <a:pt x="1974977" y="6430391"/>
                  </a:cubicBezTo>
                  <a:cubicBezTo>
                    <a:pt x="1990217" y="6438011"/>
                    <a:pt x="1997837" y="6460871"/>
                    <a:pt x="1990217" y="6476111"/>
                  </a:cubicBezTo>
                  <a:cubicBezTo>
                    <a:pt x="1982597" y="6491351"/>
                    <a:pt x="1967357" y="6498971"/>
                    <a:pt x="1959737" y="6498971"/>
                  </a:cubicBezTo>
                  <a:cubicBezTo>
                    <a:pt x="1952117" y="6498971"/>
                    <a:pt x="1944497" y="6498971"/>
                    <a:pt x="1936877" y="6498971"/>
                  </a:cubicBezTo>
                  <a:close/>
                  <a:moveTo>
                    <a:pt x="5017770" y="6392164"/>
                  </a:moveTo>
                  <a:cubicBezTo>
                    <a:pt x="5002530" y="6376924"/>
                    <a:pt x="5010150" y="6354064"/>
                    <a:pt x="5033010" y="6338697"/>
                  </a:cubicBezTo>
                  <a:cubicBezTo>
                    <a:pt x="5048250" y="6331077"/>
                    <a:pt x="5071110" y="6338697"/>
                    <a:pt x="5078730" y="6353937"/>
                  </a:cubicBezTo>
                  <a:cubicBezTo>
                    <a:pt x="5093970" y="6376797"/>
                    <a:pt x="5086350" y="6399657"/>
                    <a:pt x="5063490" y="6407404"/>
                  </a:cubicBezTo>
                  <a:cubicBezTo>
                    <a:pt x="5063490" y="6407404"/>
                    <a:pt x="5055870" y="6415024"/>
                    <a:pt x="5048250" y="6415024"/>
                  </a:cubicBezTo>
                  <a:cubicBezTo>
                    <a:pt x="5033010" y="6415024"/>
                    <a:pt x="5025390" y="6407404"/>
                    <a:pt x="5017770" y="6392164"/>
                  </a:cubicBezTo>
                  <a:close/>
                  <a:moveTo>
                    <a:pt x="1746250" y="6399784"/>
                  </a:moveTo>
                  <a:cubicBezTo>
                    <a:pt x="1731010" y="6384544"/>
                    <a:pt x="1723390" y="6361684"/>
                    <a:pt x="1731010" y="6346317"/>
                  </a:cubicBezTo>
                  <a:cubicBezTo>
                    <a:pt x="1746250" y="6323457"/>
                    <a:pt x="1769110" y="6323457"/>
                    <a:pt x="1784350" y="6331077"/>
                  </a:cubicBezTo>
                  <a:cubicBezTo>
                    <a:pt x="1807210" y="6338697"/>
                    <a:pt x="1807210" y="6361557"/>
                    <a:pt x="1799590" y="6384544"/>
                  </a:cubicBezTo>
                  <a:cubicBezTo>
                    <a:pt x="1791970" y="6392164"/>
                    <a:pt x="1776730" y="6399784"/>
                    <a:pt x="1769110" y="6399784"/>
                  </a:cubicBezTo>
                  <a:cubicBezTo>
                    <a:pt x="1761490" y="6399784"/>
                    <a:pt x="1753870" y="6399784"/>
                    <a:pt x="1746250" y="6399784"/>
                  </a:cubicBezTo>
                  <a:close/>
                  <a:moveTo>
                    <a:pt x="5200777" y="6285357"/>
                  </a:moveTo>
                  <a:cubicBezTo>
                    <a:pt x="5185537" y="6270117"/>
                    <a:pt x="5193157" y="6247257"/>
                    <a:pt x="5208397" y="6231890"/>
                  </a:cubicBezTo>
                  <a:cubicBezTo>
                    <a:pt x="5231257" y="6224270"/>
                    <a:pt x="5254117" y="6224270"/>
                    <a:pt x="5261737" y="6247130"/>
                  </a:cubicBezTo>
                  <a:cubicBezTo>
                    <a:pt x="5276977" y="6262370"/>
                    <a:pt x="5269357" y="6285230"/>
                    <a:pt x="5254117" y="6292850"/>
                  </a:cubicBezTo>
                  <a:cubicBezTo>
                    <a:pt x="5246497" y="6300470"/>
                    <a:pt x="5238877" y="6300470"/>
                    <a:pt x="5231257" y="6300470"/>
                  </a:cubicBezTo>
                  <a:cubicBezTo>
                    <a:pt x="5223637" y="6300470"/>
                    <a:pt x="5208397" y="6292850"/>
                    <a:pt x="5200777" y="6285230"/>
                  </a:cubicBezTo>
                  <a:close/>
                  <a:moveTo>
                    <a:pt x="1563243" y="6285230"/>
                  </a:moveTo>
                  <a:cubicBezTo>
                    <a:pt x="1548003" y="6269990"/>
                    <a:pt x="1540383" y="6247130"/>
                    <a:pt x="1548003" y="6231763"/>
                  </a:cubicBezTo>
                  <a:cubicBezTo>
                    <a:pt x="1563243" y="6216523"/>
                    <a:pt x="1586103" y="6208903"/>
                    <a:pt x="1601343" y="6224143"/>
                  </a:cubicBezTo>
                  <a:cubicBezTo>
                    <a:pt x="1624203" y="6231763"/>
                    <a:pt x="1624203" y="6254623"/>
                    <a:pt x="1616583" y="6277610"/>
                  </a:cubicBezTo>
                  <a:cubicBezTo>
                    <a:pt x="1608963" y="6285230"/>
                    <a:pt x="1593723" y="6292850"/>
                    <a:pt x="1586103" y="6292850"/>
                  </a:cubicBezTo>
                  <a:cubicBezTo>
                    <a:pt x="1578483" y="6292850"/>
                    <a:pt x="1570863" y="6292850"/>
                    <a:pt x="1563243" y="6285230"/>
                  </a:cubicBezTo>
                  <a:close/>
                  <a:moveTo>
                    <a:pt x="5376164" y="6163183"/>
                  </a:moveTo>
                  <a:cubicBezTo>
                    <a:pt x="5368544" y="6147943"/>
                    <a:pt x="5368544" y="6125083"/>
                    <a:pt x="5383784" y="6109716"/>
                  </a:cubicBezTo>
                  <a:cubicBezTo>
                    <a:pt x="5406644" y="6102096"/>
                    <a:pt x="5429504" y="6102096"/>
                    <a:pt x="5437124" y="6117336"/>
                  </a:cubicBezTo>
                  <a:cubicBezTo>
                    <a:pt x="5452364" y="6140196"/>
                    <a:pt x="5452364" y="6163056"/>
                    <a:pt x="5429504" y="6170803"/>
                  </a:cubicBezTo>
                  <a:cubicBezTo>
                    <a:pt x="5421884" y="6178423"/>
                    <a:pt x="5414264" y="6178423"/>
                    <a:pt x="5406644" y="6178423"/>
                  </a:cubicBezTo>
                  <a:cubicBezTo>
                    <a:pt x="5399024" y="6178423"/>
                    <a:pt x="5383784" y="6178423"/>
                    <a:pt x="5376164" y="6163183"/>
                  </a:cubicBezTo>
                  <a:close/>
                  <a:moveTo>
                    <a:pt x="1387856" y="6163183"/>
                  </a:moveTo>
                  <a:cubicBezTo>
                    <a:pt x="1364996" y="6147943"/>
                    <a:pt x="1364996" y="6125083"/>
                    <a:pt x="1380236" y="6109716"/>
                  </a:cubicBezTo>
                  <a:cubicBezTo>
                    <a:pt x="1387856" y="6094476"/>
                    <a:pt x="1410716" y="6086856"/>
                    <a:pt x="1425956" y="6102096"/>
                  </a:cubicBezTo>
                  <a:cubicBezTo>
                    <a:pt x="1448816" y="6109716"/>
                    <a:pt x="1448816" y="6140196"/>
                    <a:pt x="1441196" y="6155563"/>
                  </a:cubicBezTo>
                  <a:cubicBezTo>
                    <a:pt x="1433576" y="6163183"/>
                    <a:pt x="1418336" y="6170803"/>
                    <a:pt x="1410716" y="6170803"/>
                  </a:cubicBezTo>
                  <a:cubicBezTo>
                    <a:pt x="1395476" y="6170803"/>
                    <a:pt x="1387856" y="6163183"/>
                    <a:pt x="1387856" y="6163183"/>
                  </a:cubicBezTo>
                  <a:close/>
                  <a:moveTo>
                    <a:pt x="5551551" y="6033516"/>
                  </a:moveTo>
                  <a:cubicBezTo>
                    <a:pt x="5536311" y="6018276"/>
                    <a:pt x="5536311" y="5995416"/>
                    <a:pt x="5551551" y="5980049"/>
                  </a:cubicBezTo>
                  <a:cubicBezTo>
                    <a:pt x="5566791" y="5964809"/>
                    <a:pt x="5597271" y="5972429"/>
                    <a:pt x="5604891" y="5987669"/>
                  </a:cubicBezTo>
                  <a:cubicBezTo>
                    <a:pt x="5620131" y="6002909"/>
                    <a:pt x="5620131" y="6025769"/>
                    <a:pt x="5604891" y="6041136"/>
                  </a:cubicBezTo>
                  <a:cubicBezTo>
                    <a:pt x="5597271" y="6048756"/>
                    <a:pt x="5589651" y="6048756"/>
                    <a:pt x="5574411" y="6048756"/>
                  </a:cubicBezTo>
                  <a:cubicBezTo>
                    <a:pt x="5566791" y="6048756"/>
                    <a:pt x="5559171" y="6041136"/>
                    <a:pt x="5551551" y="6033516"/>
                  </a:cubicBezTo>
                  <a:close/>
                  <a:moveTo>
                    <a:pt x="1212469" y="6025896"/>
                  </a:moveTo>
                  <a:cubicBezTo>
                    <a:pt x="1197229" y="6010656"/>
                    <a:pt x="1197229" y="5987796"/>
                    <a:pt x="1212469" y="5972429"/>
                  </a:cubicBezTo>
                  <a:cubicBezTo>
                    <a:pt x="1220089" y="5957189"/>
                    <a:pt x="1250569" y="5957189"/>
                    <a:pt x="1265809" y="5972429"/>
                  </a:cubicBezTo>
                  <a:cubicBezTo>
                    <a:pt x="1281049" y="5980049"/>
                    <a:pt x="1281049" y="6002909"/>
                    <a:pt x="1265809" y="6025896"/>
                  </a:cubicBezTo>
                  <a:cubicBezTo>
                    <a:pt x="1258189" y="6033516"/>
                    <a:pt x="1250569" y="6033516"/>
                    <a:pt x="1235329" y="6033516"/>
                  </a:cubicBezTo>
                  <a:cubicBezTo>
                    <a:pt x="1227709" y="6033516"/>
                    <a:pt x="1220089" y="6033516"/>
                    <a:pt x="1212469" y="6025896"/>
                  </a:cubicBezTo>
                  <a:close/>
                  <a:moveTo>
                    <a:pt x="5711698" y="5896229"/>
                  </a:moveTo>
                  <a:cubicBezTo>
                    <a:pt x="5696458" y="5880989"/>
                    <a:pt x="5696458" y="5858129"/>
                    <a:pt x="5711698" y="5842762"/>
                  </a:cubicBezTo>
                  <a:cubicBezTo>
                    <a:pt x="5726938" y="5827522"/>
                    <a:pt x="5749798" y="5827522"/>
                    <a:pt x="5765038" y="5842762"/>
                  </a:cubicBezTo>
                  <a:cubicBezTo>
                    <a:pt x="5780278" y="5858002"/>
                    <a:pt x="5780278" y="5880862"/>
                    <a:pt x="5765038" y="5896229"/>
                  </a:cubicBezTo>
                  <a:cubicBezTo>
                    <a:pt x="5757418" y="5903849"/>
                    <a:pt x="5749798" y="5903849"/>
                    <a:pt x="5734558" y="5903849"/>
                  </a:cubicBezTo>
                  <a:cubicBezTo>
                    <a:pt x="5726938" y="5903849"/>
                    <a:pt x="5719318" y="5903849"/>
                    <a:pt x="5711698" y="5896229"/>
                  </a:cubicBezTo>
                  <a:close/>
                  <a:moveTo>
                    <a:pt x="1052322" y="5880989"/>
                  </a:moveTo>
                  <a:cubicBezTo>
                    <a:pt x="1037082" y="5865749"/>
                    <a:pt x="1037082" y="5842889"/>
                    <a:pt x="1052322" y="5827522"/>
                  </a:cubicBezTo>
                  <a:cubicBezTo>
                    <a:pt x="1067562" y="5812282"/>
                    <a:pt x="1090422" y="5812282"/>
                    <a:pt x="1105662" y="5827522"/>
                  </a:cubicBezTo>
                  <a:cubicBezTo>
                    <a:pt x="1120902" y="5842762"/>
                    <a:pt x="1120902" y="5865622"/>
                    <a:pt x="1105662" y="5880989"/>
                  </a:cubicBezTo>
                  <a:cubicBezTo>
                    <a:pt x="1098042" y="5888609"/>
                    <a:pt x="1090422" y="5896229"/>
                    <a:pt x="1082802" y="5896229"/>
                  </a:cubicBezTo>
                  <a:cubicBezTo>
                    <a:pt x="1067562" y="5896229"/>
                    <a:pt x="1059942" y="5888609"/>
                    <a:pt x="1052322" y="5880989"/>
                  </a:cubicBezTo>
                  <a:close/>
                  <a:moveTo>
                    <a:pt x="5864225" y="5743702"/>
                  </a:moveTo>
                  <a:cubicBezTo>
                    <a:pt x="5848985" y="5728462"/>
                    <a:pt x="5848985" y="5705602"/>
                    <a:pt x="5864225" y="5690235"/>
                  </a:cubicBezTo>
                  <a:cubicBezTo>
                    <a:pt x="5871845" y="5674995"/>
                    <a:pt x="5902325" y="5674995"/>
                    <a:pt x="5917565" y="5690235"/>
                  </a:cubicBezTo>
                  <a:cubicBezTo>
                    <a:pt x="5932805" y="5705475"/>
                    <a:pt x="5932805" y="5728335"/>
                    <a:pt x="5917565" y="5743702"/>
                  </a:cubicBezTo>
                  <a:cubicBezTo>
                    <a:pt x="5909945" y="5751322"/>
                    <a:pt x="5902325" y="5751322"/>
                    <a:pt x="5887085" y="5751322"/>
                  </a:cubicBezTo>
                  <a:cubicBezTo>
                    <a:pt x="5879465" y="5751322"/>
                    <a:pt x="5871845" y="5751322"/>
                    <a:pt x="5864225" y="5743702"/>
                  </a:cubicBezTo>
                  <a:close/>
                  <a:moveTo>
                    <a:pt x="899795" y="5728462"/>
                  </a:moveTo>
                  <a:cubicBezTo>
                    <a:pt x="884555" y="5713222"/>
                    <a:pt x="892175" y="5690362"/>
                    <a:pt x="907415" y="5674995"/>
                  </a:cubicBezTo>
                  <a:cubicBezTo>
                    <a:pt x="922655" y="5659755"/>
                    <a:pt x="945515" y="5659755"/>
                    <a:pt x="960755" y="5674995"/>
                  </a:cubicBezTo>
                  <a:cubicBezTo>
                    <a:pt x="975995" y="5690235"/>
                    <a:pt x="968375" y="5713095"/>
                    <a:pt x="953135" y="5728462"/>
                  </a:cubicBezTo>
                  <a:cubicBezTo>
                    <a:pt x="945515" y="5736082"/>
                    <a:pt x="937895" y="5736082"/>
                    <a:pt x="930275" y="5736082"/>
                  </a:cubicBezTo>
                  <a:cubicBezTo>
                    <a:pt x="922655" y="5736082"/>
                    <a:pt x="907415" y="5736082"/>
                    <a:pt x="899795" y="5728462"/>
                  </a:cubicBezTo>
                  <a:close/>
                  <a:moveTo>
                    <a:pt x="6009132" y="5583555"/>
                  </a:moveTo>
                  <a:cubicBezTo>
                    <a:pt x="5986272" y="5568315"/>
                    <a:pt x="5986272" y="5545455"/>
                    <a:pt x="6001512" y="5530088"/>
                  </a:cubicBezTo>
                  <a:cubicBezTo>
                    <a:pt x="6016752" y="5514848"/>
                    <a:pt x="6039612" y="5514848"/>
                    <a:pt x="6054852" y="5522468"/>
                  </a:cubicBezTo>
                  <a:cubicBezTo>
                    <a:pt x="6070092" y="5537708"/>
                    <a:pt x="6070092" y="5560568"/>
                    <a:pt x="6062472" y="5575935"/>
                  </a:cubicBezTo>
                  <a:cubicBezTo>
                    <a:pt x="6054852" y="5591175"/>
                    <a:pt x="6039612" y="5591175"/>
                    <a:pt x="6031992" y="5591175"/>
                  </a:cubicBezTo>
                  <a:cubicBezTo>
                    <a:pt x="6024372" y="5591175"/>
                    <a:pt x="6009132" y="5591175"/>
                    <a:pt x="6009132" y="5583555"/>
                  </a:cubicBezTo>
                  <a:close/>
                  <a:moveTo>
                    <a:pt x="762508" y="5560695"/>
                  </a:moveTo>
                  <a:cubicBezTo>
                    <a:pt x="747268" y="5545455"/>
                    <a:pt x="747268" y="5522595"/>
                    <a:pt x="762508" y="5507228"/>
                  </a:cubicBezTo>
                  <a:cubicBezTo>
                    <a:pt x="785368" y="5499608"/>
                    <a:pt x="808228" y="5499608"/>
                    <a:pt x="823468" y="5514848"/>
                  </a:cubicBezTo>
                  <a:cubicBezTo>
                    <a:pt x="831088" y="5530088"/>
                    <a:pt x="831088" y="5552948"/>
                    <a:pt x="815848" y="5568315"/>
                  </a:cubicBezTo>
                  <a:cubicBezTo>
                    <a:pt x="808228" y="5575935"/>
                    <a:pt x="800608" y="5575935"/>
                    <a:pt x="792988" y="5575935"/>
                  </a:cubicBezTo>
                  <a:cubicBezTo>
                    <a:pt x="777748" y="5575935"/>
                    <a:pt x="770128" y="5575935"/>
                    <a:pt x="762508" y="5560695"/>
                  </a:cubicBezTo>
                  <a:close/>
                  <a:moveTo>
                    <a:pt x="6138799" y="5415788"/>
                  </a:moveTo>
                  <a:cubicBezTo>
                    <a:pt x="6123559" y="5400548"/>
                    <a:pt x="6115939" y="5377688"/>
                    <a:pt x="6131179" y="5362321"/>
                  </a:cubicBezTo>
                  <a:cubicBezTo>
                    <a:pt x="6138799" y="5347081"/>
                    <a:pt x="6161659" y="5339461"/>
                    <a:pt x="6184519" y="5354701"/>
                  </a:cubicBezTo>
                  <a:cubicBezTo>
                    <a:pt x="6199759" y="5369941"/>
                    <a:pt x="6199759" y="5392801"/>
                    <a:pt x="6192139" y="5408168"/>
                  </a:cubicBezTo>
                  <a:cubicBezTo>
                    <a:pt x="6184519" y="5415788"/>
                    <a:pt x="6169279" y="5423408"/>
                    <a:pt x="6161659" y="5423408"/>
                  </a:cubicBezTo>
                  <a:cubicBezTo>
                    <a:pt x="6154039" y="5423408"/>
                    <a:pt x="6146419" y="5423408"/>
                    <a:pt x="6138799" y="5415788"/>
                  </a:cubicBezTo>
                  <a:close/>
                  <a:moveTo>
                    <a:pt x="632841" y="5392928"/>
                  </a:moveTo>
                  <a:cubicBezTo>
                    <a:pt x="617601" y="5370068"/>
                    <a:pt x="625221" y="5347208"/>
                    <a:pt x="640461" y="5339461"/>
                  </a:cubicBezTo>
                  <a:cubicBezTo>
                    <a:pt x="655701" y="5324221"/>
                    <a:pt x="678561" y="5331841"/>
                    <a:pt x="693801" y="5347081"/>
                  </a:cubicBezTo>
                  <a:cubicBezTo>
                    <a:pt x="701421" y="5362321"/>
                    <a:pt x="701421" y="5385181"/>
                    <a:pt x="686181" y="5400548"/>
                  </a:cubicBezTo>
                  <a:cubicBezTo>
                    <a:pt x="678561" y="5408168"/>
                    <a:pt x="670941" y="5408168"/>
                    <a:pt x="663321" y="5408168"/>
                  </a:cubicBezTo>
                  <a:cubicBezTo>
                    <a:pt x="648081" y="5408168"/>
                    <a:pt x="640461" y="5400548"/>
                    <a:pt x="632841" y="5392928"/>
                  </a:cubicBezTo>
                  <a:close/>
                  <a:moveTo>
                    <a:pt x="6260719" y="5240401"/>
                  </a:moveTo>
                  <a:cubicBezTo>
                    <a:pt x="6237859" y="5225161"/>
                    <a:pt x="6237859" y="5202301"/>
                    <a:pt x="6245479" y="5186934"/>
                  </a:cubicBezTo>
                  <a:cubicBezTo>
                    <a:pt x="6260719" y="5171694"/>
                    <a:pt x="6283579" y="5164074"/>
                    <a:pt x="6298819" y="5171694"/>
                  </a:cubicBezTo>
                  <a:cubicBezTo>
                    <a:pt x="6314059" y="5186934"/>
                    <a:pt x="6321679" y="5209794"/>
                    <a:pt x="6314059" y="5225161"/>
                  </a:cubicBezTo>
                  <a:cubicBezTo>
                    <a:pt x="6306439" y="5240401"/>
                    <a:pt x="6291199" y="5248021"/>
                    <a:pt x="6275959" y="5248021"/>
                  </a:cubicBezTo>
                  <a:cubicBezTo>
                    <a:pt x="6275959" y="5248021"/>
                    <a:pt x="6268339" y="5240401"/>
                    <a:pt x="6260719" y="5240401"/>
                  </a:cubicBezTo>
                  <a:close/>
                  <a:moveTo>
                    <a:pt x="510794" y="5209921"/>
                  </a:moveTo>
                  <a:cubicBezTo>
                    <a:pt x="495554" y="5194681"/>
                    <a:pt x="503174" y="5171821"/>
                    <a:pt x="526034" y="5156454"/>
                  </a:cubicBezTo>
                  <a:cubicBezTo>
                    <a:pt x="541274" y="5148834"/>
                    <a:pt x="564134" y="5148834"/>
                    <a:pt x="571754" y="5171694"/>
                  </a:cubicBezTo>
                  <a:cubicBezTo>
                    <a:pt x="586994" y="5186934"/>
                    <a:pt x="579374" y="5209794"/>
                    <a:pt x="564134" y="5225161"/>
                  </a:cubicBezTo>
                  <a:cubicBezTo>
                    <a:pt x="556514" y="5225161"/>
                    <a:pt x="548894" y="5225161"/>
                    <a:pt x="541274" y="5225161"/>
                  </a:cubicBezTo>
                  <a:cubicBezTo>
                    <a:pt x="526034" y="5225161"/>
                    <a:pt x="518414" y="5225161"/>
                    <a:pt x="510794" y="5209921"/>
                  </a:cubicBezTo>
                  <a:close/>
                  <a:moveTo>
                    <a:pt x="6367526" y="5057394"/>
                  </a:moveTo>
                  <a:cubicBezTo>
                    <a:pt x="6352286" y="5042154"/>
                    <a:pt x="6344666" y="5019294"/>
                    <a:pt x="6352286" y="5003927"/>
                  </a:cubicBezTo>
                  <a:cubicBezTo>
                    <a:pt x="6367526" y="4988687"/>
                    <a:pt x="6390386" y="4981067"/>
                    <a:pt x="6405626" y="4988687"/>
                  </a:cubicBezTo>
                  <a:cubicBezTo>
                    <a:pt x="6420866" y="4996307"/>
                    <a:pt x="6428486" y="5019167"/>
                    <a:pt x="6420866" y="5042154"/>
                  </a:cubicBezTo>
                  <a:cubicBezTo>
                    <a:pt x="6413246" y="5049774"/>
                    <a:pt x="6398006" y="5057394"/>
                    <a:pt x="6390386" y="5057394"/>
                  </a:cubicBezTo>
                  <a:cubicBezTo>
                    <a:pt x="6382766" y="5057394"/>
                    <a:pt x="6375146" y="5057394"/>
                    <a:pt x="6367526" y="5057394"/>
                  </a:cubicBezTo>
                  <a:close/>
                  <a:moveTo>
                    <a:pt x="404114" y="5019294"/>
                  </a:moveTo>
                  <a:cubicBezTo>
                    <a:pt x="388874" y="5004054"/>
                    <a:pt x="396494" y="4981194"/>
                    <a:pt x="419354" y="4973574"/>
                  </a:cubicBezTo>
                  <a:cubicBezTo>
                    <a:pt x="434594" y="4958334"/>
                    <a:pt x="457454" y="4965954"/>
                    <a:pt x="472694" y="4988814"/>
                  </a:cubicBezTo>
                  <a:cubicBezTo>
                    <a:pt x="480314" y="5004054"/>
                    <a:pt x="472694" y="5026914"/>
                    <a:pt x="449834" y="5034534"/>
                  </a:cubicBezTo>
                  <a:cubicBezTo>
                    <a:pt x="449834" y="5042154"/>
                    <a:pt x="442214" y="5042154"/>
                    <a:pt x="434594" y="5042154"/>
                  </a:cubicBezTo>
                  <a:cubicBezTo>
                    <a:pt x="419354" y="5042154"/>
                    <a:pt x="411734" y="5034534"/>
                    <a:pt x="404114" y="5019294"/>
                  </a:cubicBezTo>
                  <a:close/>
                  <a:moveTo>
                    <a:pt x="6466713" y="4866767"/>
                  </a:moveTo>
                  <a:cubicBezTo>
                    <a:pt x="6451473" y="4859147"/>
                    <a:pt x="6436233" y="4836287"/>
                    <a:pt x="6451473" y="4813300"/>
                  </a:cubicBezTo>
                  <a:cubicBezTo>
                    <a:pt x="6459093" y="4798060"/>
                    <a:pt x="6481953" y="4790440"/>
                    <a:pt x="6497193" y="4798060"/>
                  </a:cubicBezTo>
                  <a:cubicBezTo>
                    <a:pt x="6520053" y="4805680"/>
                    <a:pt x="6527673" y="4828540"/>
                    <a:pt x="6520053" y="4843780"/>
                  </a:cubicBezTo>
                  <a:cubicBezTo>
                    <a:pt x="6512433" y="4859020"/>
                    <a:pt x="6497193" y="4866640"/>
                    <a:pt x="6481953" y="4866640"/>
                  </a:cubicBezTo>
                  <a:cubicBezTo>
                    <a:pt x="6474333" y="4866640"/>
                    <a:pt x="6474333" y="4866640"/>
                    <a:pt x="6466713" y="4866640"/>
                  </a:cubicBezTo>
                  <a:close/>
                  <a:moveTo>
                    <a:pt x="305054" y="4828540"/>
                  </a:moveTo>
                  <a:cubicBezTo>
                    <a:pt x="297434" y="4805680"/>
                    <a:pt x="305054" y="4782820"/>
                    <a:pt x="327914" y="4775073"/>
                  </a:cubicBezTo>
                  <a:cubicBezTo>
                    <a:pt x="343154" y="4767453"/>
                    <a:pt x="366014" y="4775073"/>
                    <a:pt x="373634" y="4797933"/>
                  </a:cubicBezTo>
                  <a:cubicBezTo>
                    <a:pt x="381254" y="4813173"/>
                    <a:pt x="373634" y="4836033"/>
                    <a:pt x="358394" y="4843653"/>
                  </a:cubicBezTo>
                  <a:cubicBezTo>
                    <a:pt x="350774" y="4851273"/>
                    <a:pt x="343154" y="4851273"/>
                    <a:pt x="343154" y="4851273"/>
                  </a:cubicBezTo>
                  <a:cubicBezTo>
                    <a:pt x="327914" y="4851273"/>
                    <a:pt x="312674" y="4843653"/>
                    <a:pt x="305054" y="4828413"/>
                  </a:cubicBezTo>
                  <a:close/>
                  <a:moveTo>
                    <a:pt x="6550660" y="4668520"/>
                  </a:moveTo>
                  <a:cubicBezTo>
                    <a:pt x="6535420" y="4660900"/>
                    <a:pt x="6520180" y="4638040"/>
                    <a:pt x="6527800" y="4622800"/>
                  </a:cubicBezTo>
                  <a:cubicBezTo>
                    <a:pt x="6535420" y="4599940"/>
                    <a:pt x="6558280" y="4592320"/>
                    <a:pt x="6581140" y="4599940"/>
                  </a:cubicBezTo>
                  <a:cubicBezTo>
                    <a:pt x="6604000" y="4607560"/>
                    <a:pt x="6611620" y="4630420"/>
                    <a:pt x="6604000" y="4645660"/>
                  </a:cubicBezTo>
                  <a:cubicBezTo>
                    <a:pt x="6596380" y="4660900"/>
                    <a:pt x="6581140" y="4668520"/>
                    <a:pt x="6565900" y="4668520"/>
                  </a:cubicBezTo>
                  <a:cubicBezTo>
                    <a:pt x="6565900" y="4668520"/>
                    <a:pt x="6558280" y="4668520"/>
                    <a:pt x="6550660" y="4668520"/>
                  </a:cubicBezTo>
                  <a:close/>
                  <a:moveTo>
                    <a:pt x="221107" y="4630420"/>
                  </a:moveTo>
                  <a:cubicBezTo>
                    <a:pt x="213487" y="4607560"/>
                    <a:pt x="228727" y="4584700"/>
                    <a:pt x="243967" y="4576953"/>
                  </a:cubicBezTo>
                  <a:cubicBezTo>
                    <a:pt x="266827" y="4569333"/>
                    <a:pt x="289687" y="4584573"/>
                    <a:pt x="297307" y="4599813"/>
                  </a:cubicBezTo>
                  <a:cubicBezTo>
                    <a:pt x="304927" y="4622673"/>
                    <a:pt x="289687" y="4645533"/>
                    <a:pt x="274447" y="4653280"/>
                  </a:cubicBezTo>
                  <a:cubicBezTo>
                    <a:pt x="266827" y="4653280"/>
                    <a:pt x="266827" y="4653280"/>
                    <a:pt x="259207" y="4653280"/>
                  </a:cubicBezTo>
                  <a:cubicBezTo>
                    <a:pt x="243967" y="4653280"/>
                    <a:pt x="228727" y="4645660"/>
                    <a:pt x="221107" y="4630420"/>
                  </a:cubicBezTo>
                  <a:close/>
                  <a:moveTo>
                    <a:pt x="6626860" y="4470146"/>
                  </a:moveTo>
                  <a:cubicBezTo>
                    <a:pt x="6604000" y="4462526"/>
                    <a:pt x="6596380" y="4439666"/>
                    <a:pt x="6604000" y="4416679"/>
                  </a:cubicBezTo>
                  <a:cubicBezTo>
                    <a:pt x="6604000" y="4401439"/>
                    <a:pt x="6626860" y="4386199"/>
                    <a:pt x="6649720" y="4393819"/>
                  </a:cubicBezTo>
                  <a:cubicBezTo>
                    <a:pt x="6672580" y="4401439"/>
                    <a:pt x="6680200" y="4424299"/>
                    <a:pt x="6672580" y="4439539"/>
                  </a:cubicBezTo>
                  <a:cubicBezTo>
                    <a:pt x="6672580" y="4454779"/>
                    <a:pt x="6657340" y="4470019"/>
                    <a:pt x="6634480" y="4470019"/>
                  </a:cubicBezTo>
                  <a:cubicBezTo>
                    <a:pt x="6634480" y="4470019"/>
                    <a:pt x="6626860" y="4470019"/>
                    <a:pt x="6626860" y="4470019"/>
                  </a:cubicBezTo>
                  <a:close/>
                  <a:moveTo>
                    <a:pt x="152527" y="4424299"/>
                  </a:moveTo>
                  <a:cubicBezTo>
                    <a:pt x="144907" y="4401439"/>
                    <a:pt x="160147" y="4378579"/>
                    <a:pt x="175387" y="4378579"/>
                  </a:cubicBezTo>
                  <a:cubicBezTo>
                    <a:pt x="198247" y="4370959"/>
                    <a:pt x="221107" y="4378579"/>
                    <a:pt x="228727" y="4401439"/>
                  </a:cubicBezTo>
                  <a:cubicBezTo>
                    <a:pt x="228727" y="4424299"/>
                    <a:pt x="221107" y="4439539"/>
                    <a:pt x="198247" y="4447159"/>
                  </a:cubicBezTo>
                  <a:cubicBezTo>
                    <a:pt x="198247" y="4447159"/>
                    <a:pt x="190627" y="4447159"/>
                    <a:pt x="190627" y="4447159"/>
                  </a:cubicBezTo>
                  <a:cubicBezTo>
                    <a:pt x="175387" y="4447159"/>
                    <a:pt x="160147" y="4439539"/>
                    <a:pt x="152527" y="4424299"/>
                  </a:cubicBezTo>
                  <a:close/>
                  <a:moveTo>
                    <a:pt x="6687947" y="4264025"/>
                  </a:moveTo>
                  <a:cubicBezTo>
                    <a:pt x="6665086" y="4256405"/>
                    <a:pt x="6649847" y="4233545"/>
                    <a:pt x="6657467" y="4218305"/>
                  </a:cubicBezTo>
                  <a:cubicBezTo>
                    <a:pt x="6665086" y="4195445"/>
                    <a:pt x="6680326" y="4180205"/>
                    <a:pt x="6703186" y="4187825"/>
                  </a:cubicBezTo>
                  <a:cubicBezTo>
                    <a:pt x="6726047" y="4195445"/>
                    <a:pt x="6733667" y="4210685"/>
                    <a:pt x="6733667" y="4233545"/>
                  </a:cubicBezTo>
                  <a:cubicBezTo>
                    <a:pt x="6726047" y="4248785"/>
                    <a:pt x="6710807" y="4264025"/>
                    <a:pt x="6695567" y="4264025"/>
                  </a:cubicBezTo>
                  <a:cubicBezTo>
                    <a:pt x="6695567" y="4264025"/>
                    <a:pt x="6687947" y="4264025"/>
                    <a:pt x="6687947" y="4264025"/>
                  </a:cubicBezTo>
                  <a:close/>
                  <a:moveTo>
                    <a:pt x="99187" y="4210812"/>
                  </a:moveTo>
                  <a:cubicBezTo>
                    <a:pt x="91567" y="4195572"/>
                    <a:pt x="106807" y="4172712"/>
                    <a:pt x="122047" y="4165092"/>
                  </a:cubicBezTo>
                  <a:cubicBezTo>
                    <a:pt x="144907" y="4165092"/>
                    <a:pt x="167767" y="4172712"/>
                    <a:pt x="167767" y="4195572"/>
                  </a:cubicBezTo>
                  <a:cubicBezTo>
                    <a:pt x="175387" y="4218432"/>
                    <a:pt x="160147" y="4241292"/>
                    <a:pt x="144907" y="4241292"/>
                  </a:cubicBezTo>
                  <a:cubicBezTo>
                    <a:pt x="137287" y="4241292"/>
                    <a:pt x="137287" y="4241292"/>
                    <a:pt x="129667" y="4241292"/>
                  </a:cubicBezTo>
                  <a:cubicBezTo>
                    <a:pt x="114427" y="4241292"/>
                    <a:pt x="99187" y="4233672"/>
                    <a:pt x="99187" y="4210812"/>
                  </a:cubicBezTo>
                  <a:close/>
                  <a:moveTo>
                    <a:pt x="6733667" y="4050538"/>
                  </a:moveTo>
                  <a:cubicBezTo>
                    <a:pt x="6710807" y="4050538"/>
                    <a:pt x="6695567" y="4027678"/>
                    <a:pt x="6703187" y="4004818"/>
                  </a:cubicBezTo>
                  <a:cubicBezTo>
                    <a:pt x="6703187" y="3989578"/>
                    <a:pt x="6726048" y="3974338"/>
                    <a:pt x="6748907" y="3974338"/>
                  </a:cubicBezTo>
                  <a:cubicBezTo>
                    <a:pt x="6764148" y="3981958"/>
                    <a:pt x="6779387" y="3997198"/>
                    <a:pt x="6779387" y="4020058"/>
                  </a:cubicBezTo>
                  <a:cubicBezTo>
                    <a:pt x="6771767" y="4042918"/>
                    <a:pt x="6756527" y="4050538"/>
                    <a:pt x="6741287" y="4050538"/>
                  </a:cubicBezTo>
                  <a:cubicBezTo>
                    <a:pt x="6741287" y="4050538"/>
                    <a:pt x="6733667" y="4050538"/>
                    <a:pt x="6733667" y="4050538"/>
                  </a:cubicBezTo>
                  <a:close/>
                  <a:moveTo>
                    <a:pt x="53340" y="4004818"/>
                  </a:moveTo>
                  <a:cubicBezTo>
                    <a:pt x="45720" y="3981958"/>
                    <a:pt x="60960" y="3959098"/>
                    <a:pt x="83820" y="3959098"/>
                  </a:cubicBezTo>
                  <a:cubicBezTo>
                    <a:pt x="106680" y="3951478"/>
                    <a:pt x="121920" y="3966718"/>
                    <a:pt x="129540" y="3989578"/>
                  </a:cubicBezTo>
                  <a:cubicBezTo>
                    <a:pt x="129540" y="4012438"/>
                    <a:pt x="114300" y="4027678"/>
                    <a:pt x="99060" y="4035298"/>
                  </a:cubicBezTo>
                  <a:cubicBezTo>
                    <a:pt x="91440" y="4035298"/>
                    <a:pt x="91440" y="4035298"/>
                    <a:pt x="91440" y="4035298"/>
                  </a:cubicBezTo>
                  <a:cubicBezTo>
                    <a:pt x="68580" y="4035298"/>
                    <a:pt x="53340" y="4020058"/>
                    <a:pt x="53340" y="4004818"/>
                  </a:cubicBezTo>
                  <a:close/>
                  <a:moveTo>
                    <a:pt x="6764147" y="3836924"/>
                  </a:moveTo>
                  <a:cubicBezTo>
                    <a:pt x="6748907" y="3836924"/>
                    <a:pt x="6733667" y="3821684"/>
                    <a:pt x="6733667" y="3798824"/>
                  </a:cubicBezTo>
                  <a:cubicBezTo>
                    <a:pt x="6733667" y="3775964"/>
                    <a:pt x="6756526" y="3760724"/>
                    <a:pt x="6771767" y="3768344"/>
                  </a:cubicBezTo>
                  <a:cubicBezTo>
                    <a:pt x="6794626" y="3768344"/>
                    <a:pt x="6809867" y="3783584"/>
                    <a:pt x="6809867" y="3806444"/>
                  </a:cubicBezTo>
                  <a:cubicBezTo>
                    <a:pt x="6809867" y="3829304"/>
                    <a:pt x="6787007" y="3844544"/>
                    <a:pt x="6771767" y="3844544"/>
                  </a:cubicBezTo>
                  <a:cubicBezTo>
                    <a:pt x="6771767" y="3844544"/>
                    <a:pt x="6764147" y="3836924"/>
                    <a:pt x="6764147" y="3836924"/>
                  </a:cubicBezTo>
                  <a:close/>
                  <a:moveTo>
                    <a:pt x="22860" y="3791204"/>
                  </a:moveTo>
                  <a:cubicBezTo>
                    <a:pt x="22860" y="3768344"/>
                    <a:pt x="38100" y="3745484"/>
                    <a:pt x="53340" y="3745484"/>
                  </a:cubicBezTo>
                  <a:cubicBezTo>
                    <a:pt x="76200" y="3745484"/>
                    <a:pt x="99060" y="3760724"/>
                    <a:pt x="99060" y="3775964"/>
                  </a:cubicBezTo>
                  <a:cubicBezTo>
                    <a:pt x="99060" y="3798824"/>
                    <a:pt x="83820" y="3821684"/>
                    <a:pt x="60960" y="3821684"/>
                  </a:cubicBezTo>
                  <a:cubicBezTo>
                    <a:pt x="38100" y="3821684"/>
                    <a:pt x="22860" y="3806444"/>
                    <a:pt x="22860" y="3791204"/>
                  </a:cubicBezTo>
                  <a:close/>
                  <a:moveTo>
                    <a:pt x="6787007" y="3623310"/>
                  </a:moveTo>
                  <a:cubicBezTo>
                    <a:pt x="6764147" y="3623310"/>
                    <a:pt x="6748907" y="3608070"/>
                    <a:pt x="6748907" y="3585210"/>
                  </a:cubicBezTo>
                  <a:cubicBezTo>
                    <a:pt x="6748907" y="3562350"/>
                    <a:pt x="6771767" y="3547110"/>
                    <a:pt x="6787007" y="3554730"/>
                  </a:cubicBezTo>
                  <a:cubicBezTo>
                    <a:pt x="6809867" y="3554730"/>
                    <a:pt x="6825107" y="3569970"/>
                    <a:pt x="6825107" y="3592830"/>
                  </a:cubicBezTo>
                  <a:cubicBezTo>
                    <a:pt x="6825107" y="3608070"/>
                    <a:pt x="6809867" y="3630930"/>
                    <a:pt x="6787007" y="3630930"/>
                  </a:cubicBezTo>
                  <a:cubicBezTo>
                    <a:pt x="6787007" y="3630930"/>
                    <a:pt x="6787007" y="3630930"/>
                    <a:pt x="6787007" y="3623310"/>
                  </a:cubicBezTo>
                  <a:close/>
                  <a:moveTo>
                    <a:pt x="7620" y="3569970"/>
                  </a:moveTo>
                  <a:cubicBezTo>
                    <a:pt x="7620" y="3547110"/>
                    <a:pt x="22860" y="3531870"/>
                    <a:pt x="45720" y="3531870"/>
                  </a:cubicBezTo>
                  <a:cubicBezTo>
                    <a:pt x="60960" y="3531870"/>
                    <a:pt x="83820" y="3547110"/>
                    <a:pt x="83820" y="3569970"/>
                  </a:cubicBezTo>
                  <a:cubicBezTo>
                    <a:pt x="83820" y="3592830"/>
                    <a:pt x="68580" y="3608070"/>
                    <a:pt x="45720" y="3608070"/>
                  </a:cubicBezTo>
                  <a:cubicBezTo>
                    <a:pt x="22860" y="3608070"/>
                    <a:pt x="7620" y="3592830"/>
                    <a:pt x="7620" y="3569970"/>
                  </a:cubicBezTo>
                  <a:close/>
                  <a:moveTo>
                    <a:pt x="6756526" y="3371596"/>
                  </a:moveTo>
                  <a:cubicBezTo>
                    <a:pt x="6756526" y="3356356"/>
                    <a:pt x="6771767" y="3333496"/>
                    <a:pt x="6794626" y="3333496"/>
                  </a:cubicBezTo>
                  <a:cubicBezTo>
                    <a:pt x="6809867" y="3333496"/>
                    <a:pt x="6832726" y="3356356"/>
                    <a:pt x="6832726" y="3371596"/>
                  </a:cubicBezTo>
                  <a:cubicBezTo>
                    <a:pt x="6832726" y="3394456"/>
                    <a:pt x="6809867" y="3409696"/>
                    <a:pt x="6794626" y="3409696"/>
                  </a:cubicBezTo>
                  <a:cubicBezTo>
                    <a:pt x="6771767" y="3409696"/>
                    <a:pt x="6756526" y="3394456"/>
                    <a:pt x="6756526" y="3371596"/>
                  </a:cubicBezTo>
                  <a:close/>
                  <a:moveTo>
                    <a:pt x="38100" y="3394456"/>
                  </a:moveTo>
                  <a:cubicBezTo>
                    <a:pt x="22860" y="3394456"/>
                    <a:pt x="0" y="3379216"/>
                    <a:pt x="0" y="3356356"/>
                  </a:cubicBezTo>
                  <a:cubicBezTo>
                    <a:pt x="0" y="3333496"/>
                    <a:pt x="22860" y="3318256"/>
                    <a:pt x="38100" y="3318256"/>
                  </a:cubicBezTo>
                  <a:cubicBezTo>
                    <a:pt x="60960" y="3318256"/>
                    <a:pt x="76200" y="3333496"/>
                    <a:pt x="76200" y="3356356"/>
                  </a:cubicBezTo>
                  <a:cubicBezTo>
                    <a:pt x="76200" y="3379216"/>
                    <a:pt x="60960" y="3394456"/>
                    <a:pt x="38100" y="3394456"/>
                  </a:cubicBezTo>
                  <a:close/>
                  <a:moveTo>
                    <a:pt x="6741287" y="3165602"/>
                  </a:moveTo>
                  <a:cubicBezTo>
                    <a:pt x="6741287" y="3142742"/>
                    <a:pt x="6756527" y="3127502"/>
                    <a:pt x="6779387" y="3119882"/>
                  </a:cubicBezTo>
                  <a:cubicBezTo>
                    <a:pt x="6802247" y="3119882"/>
                    <a:pt x="6817487" y="3135122"/>
                    <a:pt x="6817487" y="3157982"/>
                  </a:cubicBezTo>
                  <a:cubicBezTo>
                    <a:pt x="6825107" y="3180842"/>
                    <a:pt x="6809867" y="3196082"/>
                    <a:pt x="6787007" y="3196082"/>
                  </a:cubicBezTo>
                  <a:cubicBezTo>
                    <a:pt x="6787007" y="3196082"/>
                    <a:pt x="6787007" y="3196082"/>
                    <a:pt x="6779387" y="3196082"/>
                  </a:cubicBezTo>
                  <a:cubicBezTo>
                    <a:pt x="6764147" y="3196082"/>
                    <a:pt x="6748907" y="3180842"/>
                    <a:pt x="6741287" y="3165602"/>
                  </a:cubicBezTo>
                  <a:close/>
                  <a:moveTo>
                    <a:pt x="45720" y="3180842"/>
                  </a:moveTo>
                  <a:cubicBezTo>
                    <a:pt x="30480" y="3180842"/>
                    <a:pt x="15240" y="3157982"/>
                    <a:pt x="15240" y="3135122"/>
                  </a:cubicBezTo>
                  <a:cubicBezTo>
                    <a:pt x="15240" y="3119882"/>
                    <a:pt x="30480" y="3104642"/>
                    <a:pt x="53340" y="3104642"/>
                  </a:cubicBezTo>
                  <a:cubicBezTo>
                    <a:pt x="76200" y="3104642"/>
                    <a:pt x="91440" y="3119882"/>
                    <a:pt x="91440" y="3142742"/>
                  </a:cubicBezTo>
                  <a:cubicBezTo>
                    <a:pt x="91440" y="3165602"/>
                    <a:pt x="68580" y="3180842"/>
                    <a:pt x="53340" y="3180842"/>
                  </a:cubicBezTo>
                  <a:cubicBezTo>
                    <a:pt x="53340" y="3180842"/>
                    <a:pt x="45720" y="3180842"/>
                    <a:pt x="45720" y="3180842"/>
                  </a:cubicBezTo>
                  <a:close/>
                  <a:moveTo>
                    <a:pt x="6718426" y="2951988"/>
                  </a:moveTo>
                  <a:cubicBezTo>
                    <a:pt x="6718426" y="2929128"/>
                    <a:pt x="6733667" y="2913888"/>
                    <a:pt x="6756526" y="2906268"/>
                  </a:cubicBezTo>
                  <a:cubicBezTo>
                    <a:pt x="6771767" y="2906268"/>
                    <a:pt x="6794626" y="2921508"/>
                    <a:pt x="6794626" y="2944368"/>
                  </a:cubicBezTo>
                  <a:cubicBezTo>
                    <a:pt x="6802247" y="2959608"/>
                    <a:pt x="6787007" y="2982468"/>
                    <a:pt x="6764147" y="2982468"/>
                  </a:cubicBezTo>
                  <a:cubicBezTo>
                    <a:pt x="6764147" y="2982468"/>
                    <a:pt x="6764147" y="2982468"/>
                    <a:pt x="6756526" y="2982468"/>
                  </a:cubicBezTo>
                  <a:cubicBezTo>
                    <a:pt x="6741287" y="2982468"/>
                    <a:pt x="6726047" y="2974848"/>
                    <a:pt x="6718426" y="2951988"/>
                  </a:cubicBezTo>
                  <a:close/>
                  <a:moveTo>
                    <a:pt x="68580" y="2967228"/>
                  </a:moveTo>
                  <a:cubicBezTo>
                    <a:pt x="45720" y="2959608"/>
                    <a:pt x="38100" y="2944368"/>
                    <a:pt x="38100" y="2921508"/>
                  </a:cubicBezTo>
                  <a:cubicBezTo>
                    <a:pt x="38100" y="2898648"/>
                    <a:pt x="60960" y="2891028"/>
                    <a:pt x="83820" y="2891028"/>
                  </a:cubicBezTo>
                  <a:cubicBezTo>
                    <a:pt x="99060" y="2891028"/>
                    <a:pt x="114300" y="2913888"/>
                    <a:pt x="114300" y="2936748"/>
                  </a:cubicBezTo>
                  <a:cubicBezTo>
                    <a:pt x="106680" y="2951988"/>
                    <a:pt x="91440" y="2967228"/>
                    <a:pt x="76200" y="2967228"/>
                  </a:cubicBezTo>
                  <a:cubicBezTo>
                    <a:pt x="76200" y="2967228"/>
                    <a:pt x="68580" y="2967228"/>
                    <a:pt x="68580" y="2967228"/>
                  </a:cubicBezTo>
                  <a:close/>
                  <a:moveTo>
                    <a:pt x="6687820" y="2745994"/>
                  </a:moveTo>
                  <a:cubicBezTo>
                    <a:pt x="6680200" y="2723134"/>
                    <a:pt x="6695440" y="2700274"/>
                    <a:pt x="6718300" y="2700274"/>
                  </a:cubicBezTo>
                  <a:cubicBezTo>
                    <a:pt x="6733540" y="2692654"/>
                    <a:pt x="6756400" y="2707894"/>
                    <a:pt x="6764020" y="2730754"/>
                  </a:cubicBezTo>
                  <a:cubicBezTo>
                    <a:pt x="6764020" y="2745994"/>
                    <a:pt x="6748780" y="2768854"/>
                    <a:pt x="6733540" y="2776474"/>
                  </a:cubicBezTo>
                  <a:cubicBezTo>
                    <a:pt x="6725920" y="2776474"/>
                    <a:pt x="6725920" y="2776474"/>
                    <a:pt x="6725920" y="2776474"/>
                  </a:cubicBezTo>
                  <a:cubicBezTo>
                    <a:pt x="6703060" y="2776474"/>
                    <a:pt x="6687820" y="2761234"/>
                    <a:pt x="6687820" y="2745994"/>
                  </a:cubicBezTo>
                  <a:close/>
                  <a:moveTo>
                    <a:pt x="106680" y="2753614"/>
                  </a:moveTo>
                  <a:cubicBezTo>
                    <a:pt x="83820" y="2753614"/>
                    <a:pt x="68580" y="2730754"/>
                    <a:pt x="76200" y="2707894"/>
                  </a:cubicBezTo>
                  <a:cubicBezTo>
                    <a:pt x="76200" y="2685034"/>
                    <a:pt x="99060" y="2677414"/>
                    <a:pt x="121920" y="2677414"/>
                  </a:cubicBezTo>
                  <a:cubicBezTo>
                    <a:pt x="144780" y="2685034"/>
                    <a:pt x="152400" y="2707894"/>
                    <a:pt x="152400" y="2723134"/>
                  </a:cubicBezTo>
                  <a:cubicBezTo>
                    <a:pt x="144780" y="2745994"/>
                    <a:pt x="129540" y="2753614"/>
                    <a:pt x="114300" y="2753614"/>
                  </a:cubicBezTo>
                  <a:cubicBezTo>
                    <a:pt x="106680" y="2753614"/>
                    <a:pt x="106680" y="2753614"/>
                    <a:pt x="106680" y="2753614"/>
                  </a:cubicBezTo>
                  <a:close/>
                  <a:moveTo>
                    <a:pt x="6634480" y="2540000"/>
                  </a:moveTo>
                  <a:cubicBezTo>
                    <a:pt x="6634480" y="2517140"/>
                    <a:pt x="6642100" y="2494280"/>
                    <a:pt x="6664960" y="2494280"/>
                  </a:cubicBezTo>
                  <a:cubicBezTo>
                    <a:pt x="6687820" y="2486660"/>
                    <a:pt x="6703060" y="2494280"/>
                    <a:pt x="6710680" y="2517140"/>
                  </a:cubicBezTo>
                  <a:cubicBezTo>
                    <a:pt x="6718300" y="2540000"/>
                    <a:pt x="6703060" y="2562860"/>
                    <a:pt x="6687820" y="2562860"/>
                  </a:cubicBezTo>
                  <a:cubicBezTo>
                    <a:pt x="6680200" y="2562860"/>
                    <a:pt x="6680200" y="2562860"/>
                    <a:pt x="6672580" y="2562860"/>
                  </a:cubicBezTo>
                  <a:cubicBezTo>
                    <a:pt x="6657340" y="2562860"/>
                    <a:pt x="6642100" y="2555240"/>
                    <a:pt x="6634480" y="2540000"/>
                  </a:cubicBezTo>
                  <a:close/>
                  <a:moveTo>
                    <a:pt x="152527" y="2547620"/>
                  </a:moveTo>
                  <a:cubicBezTo>
                    <a:pt x="129667" y="2540000"/>
                    <a:pt x="122047" y="2517140"/>
                    <a:pt x="129667" y="2501900"/>
                  </a:cubicBezTo>
                  <a:cubicBezTo>
                    <a:pt x="129667" y="2479040"/>
                    <a:pt x="152527" y="2463800"/>
                    <a:pt x="175387" y="2471420"/>
                  </a:cubicBezTo>
                  <a:cubicBezTo>
                    <a:pt x="190627" y="2479040"/>
                    <a:pt x="205867" y="2501900"/>
                    <a:pt x="198247" y="2517140"/>
                  </a:cubicBezTo>
                  <a:cubicBezTo>
                    <a:pt x="198247" y="2532380"/>
                    <a:pt x="183007" y="2547620"/>
                    <a:pt x="167767" y="2547620"/>
                  </a:cubicBezTo>
                  <a:cubicBezTo>
                    <a:pt x="160147" y="2547620"/>
                    <a:pt x="160147" y="2547620"/>
                    <a:pt x="152527" y="2547620"/>
                  </a:cubicBezTo>
                  <a:close/>
                  <a:moveTo>
                    <a:pt x="6573520" y="2334006"/>
                  </a:moveTo>
                  <a:cubicBezTo>
                    <a:pt x="6565900" y="2318766"/>
                    <a:pt x="6581139" y="2295906"/>
                    <a:pt x="6596380" y="2288286"/>
                  </a:cubicBezTo>
                  <a:cubicBezTo>
                    <a:pt x="6619239" y="2280666"/>
                    <a:pt x="6642100" y="2288286"/>
                    <a:pt x="6649720" y="2311146"/>
                  </a:cubicBezTo>
                  <a:cubicBezTo>
                    <a:pt x="6657339" y="2334006"/>
                    <a:pt x="6642100" y="2349246"/>
                    <a:pt x="6626860" y="2356866"/>
                  </a:cubicBezTo>
                  <a:cubicBezTo>
                    <a:pt x="6619239" y="2364486"/>
                    <a:pt x="6611620" y="2364486"/>
                    <a:pt x="6611620" y="2364486"/>
                  </a:cubicBezTo>
                  <a:cubicBezTo>
                    <a:pt x="6596380" y="2364486"/>
                    <a:pt x="6581139" y="2349246"/>
                    <a:pt x="6573520" y="2334006"/>
                  </a:cubicBezTo>
                  <a:close/>
                  <a:moveTo>
                    <a:pt x="213487" y="2341626"/>
                  </a:moveTo>
                  <a:cubicBezTo>
                    <a:pt x="198247" y="2334006"/>
                    <a:pt x="183007" y="2311146"/>
                    <a:pt x="190627" y="2288159"/>
                  </a:cubicBezTo>
                  <a:cubicBezTo>
                    <a:pt x="198247" y="2272919"/>
                    <a:pt x="221107" y="2257679"/>
                    <a:pt x="243967" y="2265299"/>
                  </a:cubicBezTo>
                  <a:cubicBezTo>
                    <a:pt x="259207" y="2272919"/>
                    <a:pt x="274447" y="2295779"/>
                    <a:pt x="266827" y="2318766"/>
                  </a:cubicBezTo>
                  <a:cubicBezTo>
                    <a:pt x="259207" y="2334006"/>
                    <a:pt x="243967" y="2341626"/>
                    <a:pt x="228727" y="2341626"/>
                  </a:cubicBezTo>
                  <a:cubicBezTo>
                    <a:pt x="221107" y="2341626"/>
                    <a:pt x="221107" y="2341626"/>
                    <a:pt x="213487" y="2341626"/>
                  </a:cubicBezTo>
                  <a:close/>
                  <a:moveTo>
                    <a:pt x="6497320" y="2135632"/>
                  </a:moveTo>
                  <a:cubicBezTo>
                    <a:pt x="6489700" y="2120392"/>
                    <a:pt x="6504940" y="2097532"/>
                    <a:pt x="6520180" y="2089912"/>
                  </a:cubicBezTo>
                  <a:cubicBezTo>
                    <a:pt x="6543040" y="2082292"/>
                    <a:pt x="6565900" y="2089912"/>
                    <a:pt x="6573520" y="2105152"/>
                  </a:cubicBezTo>
                  <a:cubicBezTo>
                    <a:pt x="6581140" y="2128012"/>
                    <a:pt x="6565900" y="2150872"/>
                    <a:pt x="6550660" y="2158619"/>
                  </a:cubicBezTo>
                  <a:cubicBezTo>
                    <a:pt x="6543040" y="2158619"/>
                    <a:pt x="6543040" y="2158619"/>
                    <a:pt x="6535420" y="2158619"/>
                  </a:cubicBezTo>
                  <a:cubicBezTo>
                    <a:pt x="6520180" y="2158619"/>
                    <a:pt x="6504940" y="2150999"/>
                    <a:pt x="6497320" y="2135759"/>
                  </a:cubicBezTo>
                  <a:close/>
                  <a:moveTo>
                    <a:pt x="289814" y="2143379"/>
                  </a:moveTo>
                  <a:cubicBezTo>
                    <a:pt x="274574" y="2128139"/>
                    <a:pt x="259334" y="2112899"/>
                    <a:pt x="266954" y="2089912"/>
                  </a:cubicBezTo>
                  <a:cubicBezTo>
                    <a:pt x="274574" y="2067052"/>
                    <a:pt x="297434" y="2059432"/>
                    <a:pt x="320294" y="2067052"/>
                  </a:cubicBezTo>
                  <a:cubicBezTo>
                    <a:pt x="335534" y="2074672"/>
                    <a:pt x="350774" y="2097532"/>
                    <a:pt x="343154" y="2120519"/>
                  </a:cubicBezTo>
                  <a:cubicBezTo>
                    <a:pt x="335534" y="2135759"/>
                    <a:pt x="320294" y="2143379"/>
                    <a:pt x="305054" y="2143379"/>
                  </a:cubicBezTo>
                  <a:cubicBezTo>
                    <a:pt x="297434" y="2143379"/>
                    <a:pt x="297434" y="2143379"/>
                    <a:pt x="289814" y="2143379"/>
                  </a:cubicBezTo>
                  <a:close/>
                  <a:moveTo>
                    <a:pt x="6413373" y="1945005"/>
                  </a:moveTo>
                  <a:cubicBezTo>
                    <a:pt x="6405753" y="1922145"/>
                    <a:pt x="6413373" y="1899285"/>
                    <a:pt x="6428613" y="1891538"/>
                  </a:cubicBezTo>
                  <a:cubicBezTo>
                    <a:pt x="6451473" y="1883918"/>
                    <a:pt x="6474333" y="1891538"/>
                    <a:pt x="6481953" y="1914398"/>
                  </a:cubicBezTo>
                  <a:cubicBezTo>
                    <a:pt x="6489573" y="1929638"/>
                    <a:pt x="6481953" y="1952498"/>
                    <a:pt x="6466713" y="1960118"/>
                  </a:cubicBezTo>
                  <a:cubicBezTo>
                    <a:pt x="6459093" y="1967738"/>
                    <a:pt x="6451473" y="1967738"/>
                    <a:pt x="6443853" y="1967738"/>
                  </a:cubicBezTo>
                  <a:cubicBezTo>
                    <a:pt x="6436233" y="1967738"/>
                    <a:pt x="6420993" y="1960118"/>
                    <a:pt x="6413373" y="1944878"/>
                  </a:cubicBezTo>
                  <a:close/>
                  <a:moveTo>
                    <a:pt x="381254" y="1944878"/>
                  </a:moveTo>
                  <a:cubicBezTo>
                    <a:pt x="358394" y="1937258"/>
                    <a:pt x="350774" y="1914398"/>
                    <a:pt x="358394" y="1891411"/>
                  </a:cubicBezTo>
                  <a:cubicBezTo>
                    <a:pt x="373634" y="1876171"/>
                    <a:pt x="396494" y="1868551"/>
                    <a:pt x="411734" y="1876171"/>
                  </a:cubicBezTo>
                  <a:cubicBezTo>
                    <a:pt x="426974" y="1883791"/>
                    <a:pt x="434594" y="1906651"/>
                    <a:pt x="426974" y="1929638"/>
                  </a:cubicBezTo>
                  <a:cubicBezTo>
                    <a:pt x="419354" y="1937258"/>
                    <a:pt x="411734" y="1944878"/>
                    <a:pt x="396494" y="1944878"/>
                  </a:cubicBezTo>
                  <a:cubicBezTo>
                    <a:pt x="388874" y="1944878"/>
                    <a:pt x="381254" y="1944878"/>
                    <a:pt x="381254" y="1944878"/>
                  </a:cubicBezTo>
                  <a:close/>
                  <a:moveTo>
                    <a:pt x="6314186" y="1754124"/>
                  </a:moveTo>
                  <a:cubicBezTo>
                    <a:pt x="6306566" y="1738884"/>
                    <a:pt x="6306566" y="1716024"/>
                    <a:pt x="6329426" y="1708404"/>
                  </a:cubicBezTo>
                  <a:cubicBezTo>
                    <a:pt x="6344666" y="1693164"/>
                    <a:pt x="6367526" y="1700784"/>
                    <a:pt x="6382766" y="1716024"/>
                  </a:cubicBezTo>
                  <a:cubicBezTo>
                    <a:pt x="6390386" y="1738884"/>
                    <a:pt x="6382766" y="1761744"/>
                    <a:pt x="6367526" y="1769491"/>
                  </a:cubicBezTo>
                  <a:cubicBezTo>
                    <a:pt x="6359906" y="1777111"/>
                    <a:pt x="6352286" y="1777111"/>
                    <a:pt x="6344666" y="1777111"/>
                  </a:cubicBezTo>
                  <a:cubicBezTo>
                    <a:pt x="6329426" y="1777111"/>
                    <a:pt x="6321806" y="1769491"/>
                    <a:pt x="6314186" y="1754251"/>
                  </a:cubicBezTo>
                  <a:close/>
                  <a:moveTo>
                    <a:pt x="480441" y="1754251"/>
                  </a:moveTo>
                  <a:cubicBezTo>
                    <a:pt x="457581" y="1746631"/>
                    <a:pt x="449961" y="1723771"/>
                    <a:pt x="465201" y="1700784"/>
                  </a:cubicBezTo>
                  <a:cubicBezTo>
                    <a:pt x="472821" y="1685544"/>
                    <a:pt x="495681" y="1677924"/>
                    <a:pt x="518541" y="1685544"/>
                  </a:cubicBezTo>
                  <a:cubicBezTo>
                    <a:pt x="533781" y="1700784"/>
                    <a:pt x="541401" y="1723644"/>
                    <a:pt x="526161" y="1739011"/>
                  </a:cubicBezTo>
                  <a:cubicBezTo>
                    <a:pt x="518541" y="1754251"/>
                    <a:pt x="510921" y="1761871"/>
                    <a:pt x="495681" y="1761871"/>
                  </a:cubicBezTo>
                  <a:cubicBezTo>
                    <a:pt x="488061" y="1761871"/>
                    <a:pt x="480441" y="1754251"/>
                    <a:pt x="480441" y="1754251"/>
                  </a:cubicBezTo>
                  <a:close/>
                  <a:moveTo>
                    <a:pt x="6199886" y="1578737"/>
                  </a:moveTo>
                  <a:cubicBezTo>
                    <a:pt x="6199886" y="1571117"/>
                    <a:pt x="6199886" y="1571117"/>
                    <a:pt x="6199886" y="1571117"/>
                  </a:cubicBezTo>
                  <a:cubicBezTo>
                    <a:pt x="6184646" y="1555877"/>
                    <a:pt x="6192266" y="1533017"/>
                    <a:pt x="6207506" y="1517650"/>
                  </a:cubicBezTo>
                  <a:cubicBezTo>
                    <a:pt x="6230366" y="1510030"/>
                    <a:pt x="6253226" y="1510030"/>
                    <a:pt x="6260846" y="1532890"/>
                  </a:cubicBezTo>
                  <a:cubicBezTo>
                    <a:pt x="6268466" y="1532890"/>
                    <a:pt x="6268466" y="1532890"/>
                    <a:pt x="6268466" y="1532890"/>
                  </a:cubicBezTo>
                  <a:cubicBezTo>
                    <a:pt x="6276086" y="1555750"/>
                    <a:pt x="6276086" y="1578610"/>
                    <a:pt x="6253226" y="1586357"/>
                  </a:cubicBezTo>
                  <a:cubicBezTo>
                    <a:pt x="6245606" y="1593977"/>
                    <a:pt x="6237986" y="1593977"/>
                    <a:pt x="6230366" y="1593977"/>
                  </a:cubicBezTo>
                  <a:cubicBezTo>
                    <a:pt x="6222746" y="1593977"/>
                    <a:pt x="6207506" y="1586357"/>
                    <a:pt x="6199886" y="1578737"/>
                  </a:cubicBezTo>
                  <a:close/>
                  <a:moveTo>
                    <a:pt x="587248" y="1571117"/>
                  </a:moveTo>
                  <a:cubicBezTo>
                    <a:pt x="572008" y="1555877"/>
                    <a:pt x="564388" y="1533017"/>
                    <a:pt x="579628" y="1517650"/>
                  </a:cubicBezTo>
                  <a:cubicBezTo>
                    <a:pt x="587248" y="1502410"/>
                    <a:pt x="610108" y="1494790"/>
                    <a:pt x="632968" y="1510030"/>
                  </a:cubicBezTo>
                  <a:cubicBezTo>
                    <a:pt x="648208" y="1517650"/>
                    <a:pt x="655828" y="1540510"/>
                    <a:pt x="640588" y="1563497"/>
                  </a:cubicBezTo>
                  <a:cubicBezTo>
                    <a:pt x="632968" y="1571117"/>
                    <a:pt x="625348" y="1578737"/>
                    <a:pt x="610108" y="1578737"/>
                  </a:cubicBezTo>
                  <a:cubicBezTo>
                    <a:pt x="602488" y="1578737"/>
                    <a:pt x="594868" y="1578737"/>
                    <a:pt x="587248" y="1571117"/>
                  </a:cubicBezTo>
                  <a:close/>
                  <a:moveTo>
                    <a:pt x="6077839" y="1403223"/>
                  </a:moveTo>
                  <a:cubicBezTo>
                    <a:pt x="6062599" y="1380363"/>
                    <a:pt x="6070219" y="1357503"/>
                    <a:pt x="6085459" y="1349756"/>
                  </a:cubicBezTo>
                  <a:cubicBezTo>
                    <a:pt x="6100699" y="1334516"/>
                    <a:pt x="6123559" y="1334516"/>
                    <a:pt x="6138799" y="1357376"/>
                  </a:cubicBezTo>
                  <a:cubicBezTo>
                    <a:pt x="6146419" y="1372616"/>
                    <a:pt x="6146419" y="1395476"/>
                    <a:pt x="6131179" y="1410843"/>
                  </a:cubicBezTo>
                  <a:cubicBezTo>
                    <a:pt x="6123559" y="1410843"/>
                    <a:pt x="6115939" y="1418463"/>
                    <a:pt x="6108319" y="1418463"/>
                  </a:cubicBezTo>
                  <a:cubicBezTo>
                    <a:pt x="6093079" y="1418463"/>
                    <a:pt x="6085459" y="1410843"/>
                    <a:pt x="6077839" y="1403223"/>
                  </a:cubicBezTo>
                  <a:close/>
                  <a:moveTo>
                    <a:pt x="709168" y="1395603"/>
                  </a:moveTo>
                  <a:cubicBezTo>
                    <a:pt x="693928" y="1380363"/>
                    <a:pt x="693928" y="1357503"/>
                    <a:pt x="701548" y="1342136"/>
                  </a:cubicBezTo>
                  <a:cubicBezTo>
                    <a:pt x="716788" y="1326896"/>
                    <a:pt x="739648" y="1319276"/>
                    <a:pt x="754888" y="1334516"/>
                  </a:cubicBezTo>
                  <a:cubicBezTo>
                    <a:pt x="777748" y="1349756"/>
                    <a:pt x="777748" y="1372616"/>
                    <a:pt x="762508" y="1387983"/>
                  </a:cubicBezTo>
                  <a:cubicBezTo>
                    <a:pt x="754888" y="1395603"/>
                    <a:pt x="747268" y="1403223"/>
                    <a:pt x="732028" y="1403223"/>
                  </a:cubicBezTo>
                  <a:cubicBezTo>
                    <a:pt x="724408" y="1403223"/>
                    <a:pt x="716788" y="1403223"/>
                    <a:pt x="709168" y="1395603"/>
                  </a:cubicBezTo>
                  <a:close/>
                  <a:moveTo>
                    <a:pt x="5940552" y="1235456"/>
                  </a:moveTo>
                  <a:cubicBezTo>
                    <a:pt x="5932932" y="1220216"/>
                    <a:pt x="5932932" y="1197356"/>
                    <a:pt x="5948172" y="1181989"/>
                  </a:cubicBezTo>
                  <a:cubicBezTo>
                    <a:pt x="5963412" y="1166749"/>
                    <a:pt x="5986272" y="1166749"/>
                    <a:pt x="6001512" y="1181989"/>
                  </a:cubicBezTo>
                  <a:cubicBezTo>
                    <a:pt x="6016752" y="1204849"/>
                    <a:pt x="6009132" y="1227709"/>
                    <a:pt x="5993892" y="1243076"/>
                  </a:cubicBezTo>
                  <a:cubicBezTo>
                    <a:pt x="5986272" y="1243076"/>
                    <a:pt x="5978652" y="1250696"/>
                    <a:pt x="5971032" y="1250696"/>
                  </a:cubicBezTo>
                  <a:cubicBezTo>
                    <a:pt x="5963412" y="1250696"/>
                    <a:pt x="5948172" y="1243076"/>
                    <a:pt x="5940552" y="1235456"/>
                  </a:cubicBezTo>
                  <a:close/>
                  <a:moveTo>
                    <a:pt x="846455" y="1227836"/>
                  </a:moveTo>
                  <a:cubicBezTo>
                    <a:pt x="831215" y="1212596"/>
                    <a:pt x="831215" y="1189736"/>
                    <a:pt x="838835" y="1174369"/>
                  </a:cubicBezTo>
                  <a:cubicBezTo>
                    <a:pt x="854075" y="1159129"/>
                    <a:pt x="876935" y="1159129"/>
                    <a:pt x="892175" y="1174369"/>
                  </a:cubicBezTo>
                  <a:cubicBezTo>
                    <a:pt x="907415" y="1181989"/>
                    <a:pt x="915035" y="1204849"/>
                    <a:pt x="899795" y="1227836"/>
                  </a:cubicBezTo>
                  <a:cubicBezTo>
                    <a:pt x="892175" y="1235456"/>
                    <a:pt x="884555" y="1235456"/>
                    <a:pt x="869315" y="1235456"/>
                  </a:cubicBezTo>
                  <a:cubicBezTo>
                    <a:pt x="861695" y="1235456"/>
                    <a:pt x="854075" y="1235456"/>
                    <a:pt x="846455" y="1227836"/>
                  </a:cubicBezTo>
                  <a:close/>
                  <a:moveTo>
                    <a:pt x="5803265" y="1082802"/>
                  </a:moveTo>
                  <a:cubicBezTo>
                    <a:pt x="5788025" y="1067562"/>
                    <a:pt x="5788025" y="1037082"/>
                    <a:pt x="5803265" y="1029335"/>
                  </a:cubicBezTo>
                  <a:cubicBezTo>
                    <a:pt x="5818505" y="1014095"/>
                    <a:pt x="5841365" y="1014095"/>
                    <a:pt x="5856605" y="1029335"/>
                  </a:cubicBezTo>
                  <a:cubicBezTo>
                    <a:pt x="5871845" y="1044575"/>
                    <a:pt x="5871845" y="1067435"/>
                    <a:pt x="5856605" y="1082802"/>
                  </a:cubicBezTo>
                  <a:cubicBezTo>
                    <a:pt x="5848985" y="1090422"/>
                    <a:pt x="5833745" y="1090422"/>
                    <a:pt x="5826125" y="1090422"/>
                  </a:cubicBezTo>
                  <a:cubicBezTo>
                    <a:pt x="5818505" y="1090422"/>
                    <a:pt x="5810885" y="1090422"/>
                    <a:pt x="5803265" y="1082802"/>
                  </a:cubicBezTo>
                  <a:close/>
                  <a:moveTo>
                    <a:pt x="991362" y="1067562"/>
                  </a:moveTo>
                  <a:cubicBezTo>
                    <a:pt x="976122" y="1052322"/>
                    <a:pt x="976122" y="1029462"/>
                    <a:pt x="991362" y="1014095"/>
                  </a:cubicBezTo>
                  <a:cubicBezTo>
                    <a:pt x="1006602" y="998855"/>
                    <a:pt x="1029462" y="998855"/>
                    <a:pt x="1044702" y="1014095"/>
                  </a:cubicBezTo>
                  <a:cubicBezTo>
                    <a:pt x="1059942" y="1029335"/>
                    <a:pt x="1059942" y="1052195"/>
                    <a:pt x="1044702" y="1067562"/>
                  </a:cubicBezTo>
                  <a:cubicBezTo>
                    <a:pt x="1037082" y="1075182"/>
                    <a:pt x="1029462" y="1082802"/>
                    <a:pt x="1014222" y="1082802"/>
                  </a:cubicBezTo>
                  <a:cubicBezTo>
                    <a:pt x="1006602" y="1082802"/>
                    <a:pt x="998982" y="1075182"/>
                    <a:pt x="991362" y="1067562"/>
                  </a:cubicBezTo>
                  <a:close/>
                  <a:moveTo>
                    <a:pt x="5643118" y="930275"/>
                  </a:moveTo>
                  <a:cubicBezTo>
                    <a:pt x="5627878" y="922655"/>
                    <a:pt x="5627878" y="892175"/>
                    <a:pt x="5643118" y="876808"/>
                  </a:cubicBezTo>
                  <a:cubicBezTo>
                    <a:pt x="5658358" y="861568"/>
                    <a:pt x="5681218" y="861568"/>
                    <a:pt x="5696458" y="876808"/>
                  </a:cubicBezTo>
                  <a:cubicBezTo>
                    <a:pt x="5711698" y="892048"/>
                    <a:pt x="5711698" y="914908"/>
                    <a:pt x="5704078" y="930275"/>
                  </a:cubicBezTo>
                  <a:cubicBezTo>
                    <a:pt x="5696458" y="937895"/>
                    <a:pt x="5681218" y="945515"/>
                    <a:pt x="5673598" y="945515"/>
                  </a:cubicBezTo>
                  <a:cubicBezTo>
                    <a:pt x="5665978" y="945515"/>
                    <a:pt x="5650738" y="937895"/>
                    <a:pt x="5643118" y="930275"/>
                  </a:cubicBezTo>
                  <a:close/>
                  <a:moveTo>
                    <a:pt x="1143889" y="922655"/>
                  </a:moveTo>
                  <a:cubicBezTo>
                    <a:pt x="1128649" y="907415"/>
                    <a:pt x="1128649" y="876935"/>
                    <a:pt x="1143889" y="869188"/>
                  </a:cubicBezTo>
                  <a:cubicBezTo>
                    <a:pt x="1159129" y="853948"/>
                    <a:pt x="1189609" y="853948"/>
                    <a:pt x="1197229" y="869188"/>
                  </a:cubicBezTo>
                  <a:cubicBezTo>
                    <a:pt x="1212469" y="884428"/>
                    <a:pt x="1212469" y="907288"/>
                    <a:pt x="1197229" y="922655"/>
                  </a:cubicBezTo>
                  <a:cubicBezTo>
                    <a:pt x="1189609" y="930275"/>
                    <a:pt x="1181989" y="930275"/>
                    <a:pt x="1174369" y="930275"/>
                  </a:cubicBezTo>
                  <a:cubicBezTo>
                    <a:pt x="1159129" y="930275"/>
                    <a:pt x="1151509" y="930275"/>
                    <a:pt x="1143889" y="922655"/>
                  </a:cubicBezTo>
                  <a:close/>
                  <a:moveTo>
                    <a:pt x="5482971" y="792861"/>
                  </a:moveTo>
                  <a:cubicBezTo>
                    <a:pt x="5467731" y="785241"/>
                    <a:pt x="5467731" y="762381"/>
                    <a:pt x="5475351" y="739394"/>
                  </a:cubicBezTo>
                  <a:cubicBezTo>
                    <a:pt x="5490591" y="724154"/>
                    <a:pt x="5513451" y="724154"/>
                    <a:pt x="5528691" y="739394"/>
                  </a:cubicBezTo>
                  <a:cubicBezTo>
                    <a:pt x="5551551" y="747014"/>
                    <a:pt x="5551551" y="769874"/>
                    <a:pt x="5536311" y="792861"/>
                  </a:cubicBezTo>
                  <a:cubicBezTo>
                    <a:pt x="5528691" y="800481"/>
                    <a:pt x="5521071" y="808101"/>
                    <a:pt x="5505831" y="808101"/>
                  </a:cubicBezTo>
                  <a:cubicBezTo>
                    <a:pt x="5498211" y="808101"/>
                    <a:pt x="5490591" y="800481"/>
                    <a:pt x="5482971" y="792861"/>
                  </a:cubicBezTo>
                  <a:close/>
                  <a:moveTo>
                    <a:pt x="1304036" y="777621"/>
                  </a:moveTo>
                  <a:cubicBezTo>
                    <a:pt x="1296416" y="762381"/>
                    <a:pt x="1296416" y="739521"/>
                    <a:pt x="1311656" y="724154"/>
                  </a:cubicBezTo>
                  <a:cubicBezTo>
                    <a:pt x="1326896" y="716534"/>
                    <a:pt x="1349756" y="716534"/>
                    <a:pt x="1364996" y="731774"/>
                  </a:cubicBezTo>
                  <a:cubicBezTo>
                    <a:pt x="1380236" y="747014"/>
                    <a:pt x="1372616" y="777494"/>
                    <a:pt x="1357376" y="785241"/>
                  </a:cubicBezTo>
                  <a:cubicBezTo>
                    <a:pt x="1349756" y="792861"/>
                    <a:pt x="1342136" y="792861"/>
                    <a:pt x="1334516" y="792861"/>
                  </a:cubicBezTo>
                  <a:cubicBezTo>
                    <a:pt x="1326896" y="792861"/>
                    <a:pt x="1311656" y="792861"/>
                    <a:pt x="1304036" y="777621"/>
                  </a:cubicBezTo>
                  <a:close/>
                  <a:moveTo>
                    <a:pt x="5315204" y="670814"/>
                  </a:moveTo>
                  <a:cubicBezTo>
                    <a:pt x="5299964" y="655574"/>
                    <a:pt x="5292344" y="632714"/>
                    <a:pt x="5307584" y="617347"/>
                  </a:cubicBezTo>
                  <a:cubicBezTo>
                    <a:pt x="5315204" y="602107"/>
                    <a:pt x="5338064" y="594487"/>
                    <a:pt x="5360924" y="609727"/>
                  </a:cubicBezTo>
                  <a:cubicBezTo>
                    <a:pt x="5376164" y="617347"/>
                    <a:pt x="5376164" y="640207"/>
                    <a:pt x="5368544" y="663194"/>
                  </a:cubicBezTo>
                  <a:cubicBezTo>
                    <a:pt x="5360924" y="670814"/>
                    <a:pt x="5345684" y="678434"/>
                    <a:pt x="5338064" y="678434"/>
                  </a:cubicBezTo>
                  <a:cubicBezTo>
                    <a:pt x="5330444" y="678434"/>
                    <a:pt x="5322824" y="678434"/>
                    <a:pt x="5315204" y="670814"/>
                  </a:cubicBezTo>
                  <a:close/>
                  <a:moveTo>
                    <a:pt x="1479423" y="655574"/>
                  </a:moveTo>
                  <a:cubicBezTo>
                    <a:pt x="1464183" y="632714"/>
                    <a:pt x="1471803" y="609854"/>
                    <a:pt x="1487043" y="602107"/>
                  </a:cubicBezTo>
                  <a:cubicBezTo>
                    <a:pt x="1502283" y="586867"/>
                    <a:pt x="1525143" y="594487"/>
                    <a:pt x="1540383" y="609727"/>
                  </a:cubicBezTo>
                  <a:cubicBezTo>
                    <a:pt x="1548003" y="624967"/>
                    <a:pt x="1548003" y="647827"/>
                    <a:pt x="1532763" y="663194"/>
                  </a:cubicBezTo>
                  <a:cubicBezTo>
                    <a:pt x="1525143" y="663194"/>
                    <a:pt x="1517523" y="670814"/>
                    <a:pt x="1509903" y="670814"/>
                  </a:cubicBezTo>
                  <a:cubicBezTo>
                    <a:pt x="1494663" y="670814"/>
                    <a:pt x="1487043" y="663194"/>
                    <a:pt x="1479423" y="655574"/>
                  </a:cubicBezTo>
                  <a:close/>
                  <a:moveTo>
                    <a:pt x="5139817" y="556387"/>
                  </a:moveTo>
                  <a:cubicBezTo>
                    <a:pt x="5116957" y="541147"/>
                    <a:pt x="5109337" y="518287"/>
                    <a:pt x="5124577" y="502920"/>
                  </a:cubicBezTo>
                  <a:cubicBezTo>
                    <a:pt x="5132197" y="487680"/>
                    <a:pt x="5155057" y="480060"/>
                    <a:pt x="5177917" y="487680"/>
                  </a:cubicBezTo>
                  <a:cubicBezTo>
                    <a:pt x="5193157" y="502920"/>
                    <a:pt x="5200777" y="525780"/>
                    <a:pt x="5185537" y="541147"/>
                  </a:cubicBezTo>
                  <a:cubicBezTo>
                    <a:pt x="5185537" y="556387"/>
                    <a:pt x="5170297" y="564007"/>
                    <a:pt x="5155057" y="564007"/>
                  </a:cubicBezTo>
                  <a:cubicBezTo>
                    <a:pt x="5147437" y="564007"/>
                    <a:pt x="5139817" y="556387"/>
                    <a:pt x="5139817" y="556387"/>
                  </a:cubicBezTo>
                  <a:close/>
                  <a:moveTo>
                    <a:pt x="1654810" y="533527"/>
                  </a:moveTo>
                  <a:cubicBezTo>
                    <a:pt x="1647190" y="518287"/>
                    <a:pt x="1654810" y="495427"/>
                    <a:pt x="1670050" y="480060"/>
                  </a:cubicBezTo>
                  <a:cubicBezTo>
                    <a:pt x="1685290" y="472440"/>
                    <a:pt x="1708150" y="480060"/>
                    <a:pt x="1723390" y="495300"/>
                  </a:cubicBezTo>
                  <a:cubicBezTo>
                    <a:pt x="1731010" y="510540"/>
                    <a:pt x="1723390" y="533400"/>
                    <a:pt x="1708150" y="548767"/>
                  </a:cubicBezTo>
                  <a:cubicBezTo>
                    <a:pt x="1700530" y="548767"/>
                    <a:pt x="1692910" y="556387"/>
                    <a:pt x="1685290" y="556387"/>
                  </a:cubicBezTo>
                  <a:cubicBezTo>
                    <a:pt x="1677670" y="556387"/>
                    <a:pt x="1662430" y="548767"/>
                    <a:pt x="1654810" y="533527"/>
                  </a:cubicBezTo>
                  <a:close/>
                  <a:moveTo>
                    <a:pt x="4949190" y="449580"/>
                  </a:moveTo>
                  <a:cubicBezTo>
                    <a:pt x="4933950" y="441960"/>
                    <a:pt x="4926330" y="419100"/>
                    <a:pt x="4933950" y="403860"/>
                  </a:cubicBezTo>
                  <a:cubicBezTo>
                    <a:pt x="4949190" y="381000"/>
                    <a:pt x="4972050" y="373380"/>
                    <a:pt x="4987290" y="381000"/>
                  </a:cubicBezTo>
                  <a:cubicBezTo>
                    <a:pt x="5002530" y="396240"/>
                    <a:pt x="5010150" y="419100"/>
                    <a:pt x="5002530" y="434467"/>
                  </a:cubicBezTo>
                  <a:cubicBezTo>
                    <a:pt x="4994910" y="449707"/>
                    <a:pt x="4979670" y="457327"/>
                    <a:pt x="4972050" y="457327"/>
                  </a:cubicBezTo>
                  <a:cubicBezTo>
                    <a:pt x="4964430" y="457327"/>
                    <a:pt x="4956810" y="457327"/>
                    <a:pt x="4949190" y="449707"/>
                  </a:cubicBezTo>
                  <a:close/>
                  <a:moveTo>
                    <a:pt x="1845437" y="426847"/>
                  </a:moveTo>
                  <a:cubicBezTo>
                    <a:pt x="1830197" y="411607"/>
                    <a:pt x="1837817" y="388747"/>
                    <a:pt x="1860677" y="381127"/>
                  </a:cubicBezTo>
                  <a:cubicBezTo>
                    <a:pt x="1875917" y="365887"/>
                    <a:pt x="1898777" y="373507"/>
                    <a:pt x="1906397" y="396367"/>
                  </a:cubicBezTo>
                  <a:cubicBezTo>
                    <a:pt x="1921637" y="411607"/>
                    <a:pt x="1914017" y="434467"/>
                    <a:pt x="1891157" y="442087"/>
                  </a:cubicBezTo>
                  <a:cubicBezTo>
                    <a:pt x="1891157" y="449707"/>
                    <a:pt x="1883537" y="449707"/>
                    <a:pt x="1875917" y="449707"/>
                  </a:cubicBezTo>
                  <a:cubicBezTo>
                    <a:pt x="1860677" y="449707"/>
                    <a:pt x="1845437" y="442087"/>
                    <a:pt x="1845437" y="426847"/>
                  </a:cubicBezTo>
                  <a:close/>
                  <a:moveTo>
                    <a:pt x="4758563" y="358140"/>
                  </a:moveTo>
                  <a:cubicBezTo>
                    <a:pt x="4743323" y="350520"/>
                    <a:pt x="4735703" y="327660"/>
                    <a:pt x="4743323" y="312420"/>
                  </a:cubicBezTo>
                  <a:cubicBezTo>
                    <a:pt x="4750943" y="289560"/>
                    <a:pt x="4773803" y="281940"/>
                    <a:pt x="4789043" y="289560"/>
                  </a:cubicBezTo>
                  <a:cubicBezTo>
                    <a:pt x="4811903" y="297180"/>
                    <a:pt x="4819523" y="320040"/>
                    <a:pt x="4811903" y="343027"/>
                  </a:cubicBezTo>
                  <a:cubicBezTo>
                    <a:pt x="4804283" y="358267"/>
                    <a:pt x="4789043" y="365887"/>
                    <a:pt x="4773803" y="365887"/>
                  </a:cubicBezTo>
                  <a:cubicBezTo>
                    <a:pt x="4773803" y="365887"/>
                    <a:pt x="4766183" y="365887"/>
                    <a:pt x="4758563" y="358267"/>
                  </a:cubicBezTo>
                  <a:close/>
                  <a:moveTo>
                    <a:pt x="2036064" y="335407"/>
                  </a:moveTo>
                  <a:cubicBezTo>
                    <a:pt x="2028444" y="312547"/>
                    <a:pt x="2036064" y="289687"/>
                    <a:pt x="2051304" y="281940"/>
                  </a:cubicBezTo>
                  <a:cubicBezTo>
                    <a:pt x="2074164" y="274320"/>
                    <a:pt x="2097024" y="281940"/>
                    <a:pt x="2104644" y="304800"/>
                  </a:cubicBezTo>
                  <a:cubicBezTo>
                    <a:pt x="2112264" y="320040"/>
                    <a:pt x="2104644" y="342900"/>
                    <a:pt x="2081784" y="358267"/>
                  </a:cubicBezTo>
                  <a:cubicBezTo>
                    <a:pt x="2081784" y="358267"/>
                    <a:pt x="2074164" y="358267"/>
                    <a:pt x="2066544" y="358267"/>
                  </a:cubicBezTo>
                  <a:cubicBezTo>
                    <a:pt x="2051304" y="358267"/>
                    <a:pt x="2043684" y="350647"/>
                    <a:pt x="2036064" y="335407"/>
                  </a:cubicBezTo>
                  <a:close/>
                  <a:moveTo>
                    <a:pt x="4567809" y="281940"/>
                  </a:moveTo>
                  <a:cubicBezTo>
                    <a:pt x="4544949" y="274320"/>
                    <a:pt x="4537329" y="251460"/>
                    <a:pt x="4544949" y="228473"/>
                  </a:cubicBezTo>
                  <a:cubicBezTo>
                    <a:pt x="4552569" y="213233"/>
                    <a:pt x="4567809" y="205613"/>
                    <a:pt x="4590669" y="213233"/>
                  </a:cubicBezTo>
                  <a:cubicBezTo>
                    <a:pt x="4613529" y="213233"/>
                    <a:pt x="4621149" y="236093"/>
                    <a:pt x="4613529" y="258953"/>
                  </a:cubicBezTo>
                  <a:cubicBezTo>
                    <a:pt x="4605909" y="274193"/>
                    <a:pt x="4590669" y="281813"/>
                    <a:pt x="4575429" y="281813"/>
                  </a:cubicBezTo>
                  <a:cubicBezTo>
                    <a:pt x="4575429" y="281813"/>
                    <a:pt x="4567809" y="281813"/>
                    <a:pt x="4567809" y="281813"/>
                  </a:cubicBezTo>
                  <a:close/>
                  <a:moveTo>
                    <a:pt x="2234311" y="251333"/>
                  </a:moveTo>
                  <a:cubicBezTo>
                    <a:pt x="2226691" y="236093"/>
                    <a:pt x="2234311" y="213233"/>
                    <a:pt x="2257171" y="205613"/>
                  </a:cubicBezTo>
                  <a:cubicBezTo>
                    <a:pt x="2272411" y="197993"/>
                    <a:pt x="2295271" y="205613"/>
                    <a:pt x="2302891" y="228473"/>
                  </a:cubicBezTo>
                  <a:cubicBezTo>
                    <a:pt x="2310511" y="243713"/>
                    <a:pt x="2302891" y="266573"/>
                    <a:pt x="2280031" y="274193"/>
                  </a:cubicBezTo>
                  <a:cubicBezTo>
                    <a:pt x="2280031" y="274193"/>
                    <a:pt x="2272411" y="281813"/>
                    <a:pt x="2272411" y="281813"/>
                  </a:cubicBezTo>
                  <a:cubicBezTo>
                    <a:pt x="2249551" y="281813"/>
                    <a:pt x="2241931" y="266573"/>
                    <a:pt x="2234311" y="251333"/>
                  </a:cubicBezTo>
                  <a:close/>
                  <a:moveTo>
                    <a:pt x="4361942" y="213233"/>
                  </a:moveTo>
                  <a:cubicBezTo>
                    <a:pt x="4346702" y="205613"/>
                    <a:pt x="4331462" y="190373"/>
                    <a:pt x="4339082" y="167513"/>
                  </a:cubicBezTo>
                  <a:cubicBezTo>
                    <a:pt x="4346702" y="144653"/>
                    <a:pt x="4361942" y="137033"/>
                    <a:pt x="4384802" y="144653"/>
                  </a:cubicBezTo>
                  <a:cubicBezTo>
                    <a:pt x="4407662" y="144653"/>
                    <a:pt x="4415282" y="167513"/>
                    <a:pt x="4407662" y="190373"/>
                  </a:cubicBezTo>
                  <a:cubicBezTo>
                    <a:pt x="4407662" y="205613"/>
                    <a:pt x="4392422" y="213233"/>
                    <a:pt x="4377182" y="213233"/>
                  </a:cubicBezTo>
                  <a:cubicBezTo>
                    <a:pt x="4369562" y="213233"/>
                    <a:pt x="4369562" y="213233"/>
                    <a:pt x="4361942" y="213233"/>
                  </a:cubicBezTo>
                  <a:close/>
                  <a:moveTo>
                    <a:pt x="2432558" y="182753"/>
                  </a:moveTo>
                  <a:cubicBezTo>
                    <a:pt x="2432558" y="167513"/>
                    <a:pt x="2440178" y="144653"/>
                    <a:pt x="2463038" y="137033"/>
                  </a:cubicBezTo>
                  <a:cubicBezTo>
                    <a:pt x="2478278" y="129413"/>
                    <a:pt x="2501138" y="144653"/>
                    <a:pt x="2508758" y="159893"/>
                  </a:cubicBezTo>
                  <a:cubicBezTo>
                    <a:pt x="2516378" y="182753"/>
                    <a:pt x="2501138" y="205613"/>
                    <a:pt x="2485898" y="213360"/>
                  </a:cubicBezTo>
                  <a:cubicBezTo>
                    <a:pt x="2478278" y="213360"/>
                    <a:pt x="2478278" y="213360"/>
                    <a:pt x="2470658" y="213360"/>
                  </a:cubicBezTo>
                  <a:cubicBezTo>
                    <a:pt x="2455418" y="213360"/>
                    <a:pt x="2440178" y="198120"/>
                    <a:pt x="2432558" y="182880"/>
                  </a:cubicBezTo>
                  <a:close/>
                  <a:moveTo>
                    <a:pt x="4155948" y="160020"/>
                  </a:moveTo>
                  <a:cubicBezTo>
                    <a:pt x="4140708" y="160020"/>
                    <a:pt x="4125468" y="137160"/>
                    <a:pt x="4133088" y="114300"/>
                  </a:cubicBezTo>
                  <a:cubicBezTo>
                    <a:pt x="4133088" y="91440"/>
                    <a:pt x="4155948" y="83820"/>
                    <a:pt x="4178808" y="83820"/>
                  </a:cubicBezTo>
                  <a:cubicBezTo>
                    <a:pt x="4194048" y="91440"/>
                    <a:pt x="4209288" y="114300"/>
                    <a:pt x="4201668" y="129540"/>
                  </a:cubicBezTo>
                  <a:cubicBezTo>
                    <a:pt x="4201668" y="152400"/>
                    <a:pt x="4186428" y="160020"/>
                    <a:pt x="4163568" y="160020"/>
                  </a:cubicBezTo>
                  <a:cubicBezTo>
                    <a:pt x="4163568" y="160020"/>
                    <a:pt x="4163568" y="160020"/>
                    <a:pt x="4155948" y="160020"/>
                  </a:cubicBezTo>
                  <a:close/>
                  <a:moveTo>
                    <a:pt x="2646045" y="129540"/>
                  </a:moveTo>
                  <a:cubicBezTo>
                    <a:pt x="2638425" y="106680"/>
                    <a:pt x="2653665" y="91440"/>
                    <a:pt x="2668905" y="83820"/>
                  </a:cubicBezTo>
                  <a:cubicBezTo>
                    <a:pt x="2691765" y="76200"/>
                    <a:pt x="2714625" y="91440"/>
                    <a:pt x="2714625" y="114300"/>
                  </a:cubicBezTo>
                  <a:cubicBezTo>
                    <a:pt x="2722245" y="129540"/>
                    <a:pt x="2707005" y="152400"/>
                    <a:pt x="2684145" y="160020"/>
                  </a:cubicBezTo>
                  <a:cubicBezTo>
                    <a:pt x="2684145" y="160020"/>
                    <a:pt x="2684145" y="160020"/>
                    <a:pt x="2676525" y="160020"/>
                  </a:cubicBezTo>
                  <a:cubicBezTo>
                    <a:pt x="2661285" y="160020"/>
                    <a:pt x="2646045" y="144780"/>
                    <a:pt x="2646045" y="129540"/>
                  </a:cubicBezTo>
                  <a:close/>
                  <a:moveTo>
                    <a:pt x="3950081" y="121920"/>
                  </a:moveTo>
                  <a:cubicBezTo>
                    <a:pt x="3927221" y="114300"/>
                    <a:pt x="3919601" y="99060"/>
                    <a:pt x="3919601" y="76200"/>
                  </a:cubicBezTo>
                  <a:cubicBezTo>
                    <a:pt x="3919601" y="53340"/>
                    <a:pt x="3942461" y="45720"/>
                    <a:pt x="3965321" y="45720"/>
                  </a:cubicBezTo>
                  <a:cubicBezTo>
                    <a:pt x="3980561" y="45720"/>
                    <a:pt x="3995801" y="68580"/>
                    <a:pt x="3995801" y="91440"/>
                  </a:cubicBezTo>
                  <a:cubicBezTo>
                    <a:pt x="3988181" y="106680"/>
                    <a:pt x="3972941" y="121920"/>
                    <a:pt x="3957701" y="121920"/>
                  </a:cubicBezTo>
                  <a:cubicBezTo>
                    <a:pt x="3957701" y="121920"/>
                    <a:pt x="3950081" y="121920"/>
                    <a:pt x="3950081" y="121920"/>
                  </a:cubicBezTo>
                  <a:close/>
                  <a:moveTo>
                    <a:pt x="2851912" y="83820"/>
                  </a:moveTo>
                  <a:cubicBezTo>
                    <a:pt x="2851912" y="68580"/>
                    <a:pt x="2867152" y="45720"/>
                    <a:pt x="2882392" y="45720"/>
                  </a:cubicBezTo>
                  <a:cubicBezTo>
                    <a:pt x="2905252" y="38100"/>
                    <a:pt x="2928112" y="53340"/>
                    <a:pt x="2928112" y="76200"/>
                  </a:cubicBezTo>
                  <a:cubicBezTo>
                    <a:pt x="2928112" y="99060"/>
                    <a:pt x="2920492" y="114300"/>
                    <a:pt x="2897632" y="121920"/>
                  </a:cubicBezTo>
                  <a:cubicBezTo>
                    <a:pt x="2897632" y="121920"/>
                    <a:pt x="2890012" y="121920"/>
                    <a:pt x="2890012" y="121920"/>
                  </a:cubicBezTo>
                  <a:cubicBezTo>
                    <a:pt x="2874772" y="121920"/>
                    <a:pt x="2851912" y="106680"/>
                    <a:pt x="2851912" y="83820"/>
                  </a:cubicBezTo>
                  <a:close/>
                  <a:moveTo>
                    <a:pt x="3744087" y="91440"/>
                  </a:moveTo>
                  <a:cubicBezTo>
                    <a:pt x="3721227" y="91440"/>
                    <a:pt x="3705987" y="76200"/>
                    <a:pt x="3705987" y="53340"/>
                  </a:cubicBezTo>
                  <a:cubicBezTo>
                    <a:pt x="3705987" y="30480"/>
                    <a:pt x="3728847" y="15240"/>
                    <a:pt x="3751707" y="15240"/>
                  </a:cubicBezTo>
                  <a:cubicBezTo>
                    <a:pt x="3766947" y="22860"/>
                    <a:pt x="3782187" y="38100"/>
                    <a:pt x="3782187" y="60960"/>
                  </a:cubicBezTo>
                  <a:cubicBezTo>
                    <a:pt x="3782187" y="76200"/>
                    <a:pt x="3766947" y="91440"/>
                    <a:pt x="3744087" y="91440"/>
                  </a:cubicBezTo>
                  <a:close/>
                  <a:moveTo>
                    <a:pt x="3065399" y="60960"/>
                  </a:moveTo>
                  <a:cubicBezTo>
                    <a:pt x="3065399" y="38100"/>
                    <a:pt x="3080639" y="15240"/>
                    <a:pt x="3095879" y="15240"/>
                  </a:cubicBezTo>
                  <a:cubicBezTo>
                    <a:pt x="3118739" y="15240"/>
                    <a:pt x="3141599" y="30480"/>
                    <a:pt x="3141599" y="53340"/>
                  </a:cubicBezTo>
                  <a:cubicBezTo>
                    <a:pt x="3141599" y="68580"/>
                    <a:pt x="3126359" y="91440"/>
                    <a:pt x="3103499" y="91440"/>
                  </a:cubicBezTo>
                  <a:cubicBezTo>
                    <a:pt x="3080639" y="91440"/>
                    <a:pt x="3065399" y="76200"/>
                    <a:pt x="3065399" y="60960"/>
                  </a:cubicBezTo>
                  <a:close/>
                  <a:moveTo>
                    <a:pt x="3530600" y="83820"/>
                  </a:moveTo>
                  <a:cubicBezTo>
                    <a:pt x="3507740" y="76200"/>
                    <a:pt x="3492500" y="60960"/>
                    <a:pt x="3492500" y="38100"/>
                  </a:cubicBezTo>
                  <a:cubicBezTo>
                    <a:pt x="3492500" y="22860"/>
                    <a:pt x="3507740" y="0"/>
                    <a:pt x="3530600" y="7620"/>
                  </a:cubicBezTo>
                  <a:cubicBezTo>
                    <a:pt x="3553460" y="7620"/>
                    <a:pt x="3568700" y="22860"/>
                    <a:pt x="3568700" y="45720"/>
                  </a:cubicBezTo>
                  <a:cubicBezTo>
                    <a:pt x="3568700" y="60960"/>
                    <a:pt x="3553460" y="83820"/>
                    <a:pt x="3530600" y="83820"/>
                  </a:cubicBezTo>
                  <a:close/>
                  <a:moveTo>
                    <a:pt x="3278886" y="45720"/>
                  </a:moveTo>
                  <a:cubicBezTo>
                    <a:pt x="3278886" y="22860"/>
                    <a:pt x="3294126" y="7620"/>
                    <a:pt x="3316986" y="0"/>
                  </a:cubicBezTo>
                  <a:cubicBezTo>
                    <a:pt x="3339846" y="0"/>
                    <a:pt x="3355086" y="22860"/>
                    <a:pt x="3355086" y="38100"/>
                  </a:cubicBezTo>
                  <a:cubicBezTo>
                    <a:pt x="3355086" y="60960"/>
                    <a:pt x="3339846" y="76200"/>
                    <a:pt x="3316986" y="76200"/>
                  </a:cubicBezTo>
                  <a:cubicBezTo>
                    <a:pt x="3294126" y="76200"/>
                    <a:pt x="3278886" y="60960"/>
                    <a:pt x="3278886" y="45720"/>
                  </a:cubicBez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035582" y="2145857"/>
            <a:ext cx="2223718" cy="2218402"/>
            <a:chOff x="0" y="0"/>
            <a:chExt cx="2409120" cy="2403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372985" y="3913002"/>
            <a:ext cx="507082" cy="515722"/>
            <a:chOff x="0" y="0"/>
            <a:chExt cx="549360" cy="558720"/>
          </a:xfrm>
        </p:grpSpPr>
        <p:sp>
          <p:nvSpPr>
            <p:cNvPr id="7" name="Freeform 7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035582" y="7039898"/>
            <a:ext cx="2223718" cy="2218402"/>
            <a:chOff x="0" y="0"/>
            <a:chExt cx="2409120" cy="24033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09190" cy="2403348"/>
            </a:xfrm>
            <a:custGeom>
              <a:avLst/>
              <a:gdLst/>
              <a:ahLst/>
              <a:cxnLst/>
              <a:rect l="l" t="t" r="r" b="b"/>
              <a:pathLst>
                <a:path w="2409190" h="2403348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372985" y="6975433"/>
            <a:ext cx="507082" cy="515722"/>
            <a:chOff x="0" y="0"/>
            <a:chExt cx="549360" cy="558720"/>
          </a:xfrm>
        </p:grpSpPr>
        <p:sp>
          <p:nvSpPr>
            <p:cNvPr id="12" name="Freeform 12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13878" y="7124966"/>
            <a:ext cx="219315" cy="216656"/>
            <a:chOff x="0" y="0"/>
            <a:chExt cx="237600" cy="234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62723" y="7039898"/>
            <a:ext cx="2224383" cy="2218402"/>
            <a:chOff x="0" y="0"/>
            <a:chExt cx="2409840" cy="24033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09952" cy="2403348"/>
            </a:xfrm>
            <a:custGeom>
              <a:avLst/>
              <a:gdLst/>
              <a:ahLst/>
              <a:cxnLst/>
              <a:rect l="l" t="t" r="r" b="b"/>
              <a:pathLst>
                <a:path w="2409952" h="2403348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42620" y="6975433"/>
            <a:ext cx="507082" cy="515722"/>
            <a:chOff x="0" y="0"/>
            <a:chExt cx="549360" cy="558720"/>
          </a:xfrm>
        </p:grpSpPr>
        <p:sp>
          <p:nvSpPr>
            <p:cNvPr id="19" name="Freeform 19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88830" y="7124966"/>
            <a:ext cx="219979" cy="216656"/>
            <a:chOff x="0" y="0"/>
            <a:chExt cx="238320" cy="2347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8252" cy="234696"/>
            </a:xfrm>
            <a:custGeom>
              <a:avLst/>
              <a:gdLst/>
              <a:ahLst/>
              <a:cxnLst/>
              <a:rect l="l" t="t" r="r" b="b"/>
              <a:pathLst>
                <a:path w="238252" h="234696">
                  <a:moveTo>
                    <a:pt x="0" y="117348"/>
                  </a:moveTo>
                  <a:cubicBezTo>
                    <a:pt x="0" y="52578"/>
                    <a:pt x="53340" y="0"/>
                    <a:pt x="119126" y="0"/>
                  </a:cubicBezTo>
                  <a:cubicBezTo>
                    <a:pt x="184912" y="0"/>
                    <a:pt x="238252" y="52578"/>
                    <a:pt x="238252" y="117348"/>
                  </a:cubicBezTo>
                  <a:cubicBezTo>
                    <a:pt x="238252" y="182118"/>
                    <a:pt x="184912" y="234696"/>
                    <a:pt x="119126" y="234696"/>
                  </a:cubicBezTo>
                  <a:cubicBezTo>
                    <a:pt x="53340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62723" y="2145857"/>
            <a:ext cx="2224383" cy="2218402"/>
            <a:chOff x="0" y="0"/>
            <a:chExt cx="2409840" cy="24033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09952" cy="2403348"/>
            </a:xfrm>
            <a:custGeom>
              <a:avLst/>
              <a:gdLst/>
              <a:ahLst/>
              <a:cxnLst/>
              <a:rect l="l" t="t" r="r" b="b"/>
              <a:pathLst>
                <a:path w="2409952" h="2403348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942620" y="3913002"/>
            <a:ext cx="507082" cy="515722"/>
            <a:chOff x="0" y="0"/>
            <a:chExt cx="549360" cy="558720"/>
          </a:xfrm>
        </p:grpSpPr>
        <p:sp>
          <p:nvSpPr>
            <p:cNvPr id="26" name="Freeform 26"/>
            <p:cNvSpPr/>
            <p:nvPr/>
          </p:nvSpPr>
          <p:spPr>
            <a:xfrm>
              <a:off x="38100" y="38100"/>
              <a:ext cx="473075" cy="482473"/>
            </a:xfrm>
            <a:custGeom>
              <a:avLst/>
              <a:gdLst/>
              <a:ahLst/>
              <a:cxnLst/>
              <a:rect l="l" t="t" r="r" b="b"/>
              <a:pathLst>
                <a:path w="473075" h="482473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549402" cy="558800"/>
            </a:xfrm>
            <a:custGeom>
              <a:avLst/>
              <a:gdLst/>
              <a:ahLst/>
              <a:cxnLst/>
              <a:rect l="l" t="t" r="r" b="b"/>
              <a:pathLst>
                <a:path w="549402" h="558800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16869" y="4062535"/>
            <a:ext cx="219315" cy="216656"/>
            <a:chOff x="0" y="0"/>
            <a:chExt cx="237600" cy="234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89494" y="4062535"/>
            <a:ext cx="219315" cy="216656"/>
            <a:chOff x="0" y="0"/>
            <a:chExt cx="237600" cy="2347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37490" cy="234696"/>
            </a:xfrm>
            <a:custGeom>
              <a:avLst/>
              <a:gdLst/>
              <a:ahLst/>
              <a:cxnLst/>
              <a:rect l="l" t="t" r="r" b="b"/>
              <a:pathLst>
                <a:path w="237490" h="234696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Freeform 32"/>
          <p:cNvSpPr/>
          <p:nvPr/>
        </p:nvSpPr>
        <p:spPr>
          <a:xfrm>
            <a:off x="15398008" y="7491155"/>
            <a:ext cx="1489037" cy="1302230"/>
          </a:xfrm>
          <a:custGeom>
            <a:avLst/>
            <a:gdLst/>
            <a:ahLst/>
            <a:cxnLst/>
            <a:rect l="l" t="t" r="r" b="b"/>
            <a:pathLst>
              <a:path w="1489037" h="1302230">
                <a:moveTo>
                  <a:pt x="0" y="0"/>
                </a:moveTo>
                <a:lnTo>
                  <a:pt x="1489037" y="0"/>
                </a:lnTo>
                <a:lnTo>
                  <a:pt x="1489037" y="1302230"/>
                </a:lnTo>
                <a:lnTo>
                  <a:pt x="0" y="1302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6910592" y="7539298"/>
            <a:ext cx="1498866" cy="1205944"/>
          </a:xfrm>
          <a:custGeom>
            <a:avLst/>
            <a:gdLst/>
            <a:ahLst/>
            <a:cxnLst/>
            <a:rect l="l" t="t" r="r" b="b"/>
            <a:pathLst>
              <a:path w="1498866" h="1205944">
                <a:moveTo>
                  <a:pt x="0" y="0"/>
                </a:moveTo>
                <a:lnTo>
                  <a:pt x="1498866" y="0"/>
                </a:lnTo>
                <a:lnTo>
                  <a:pt x="1498866" y="1205944"/>
                </a:lnTo>
                <a:lnTo>
                  <a:pt x="0" y="12059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5442997" y="2640583"/>
            <a:ext cx="1408888" cy="1280807"/>
          </a:xfrm>
          <a:custGeom>
            <a:avLst/>
            <a:gdLst/>
            <a:ahLst/>
            <a:cxnLst/>
            <a:rect l="l" t="t" r="r" b="b"/>
            <a:pathLst>
              <a:path w="1408888" h="1280807">
                <a:moveTo>
                  <a:pt x="0" y="0"/>
                </a:moveTo>
                <a:lnTo>
                  <a:pt x="1408888" y="0"/>
                </a:lnTo>
                <a:lnTo>
                  <a:pt x="1408888" y="1280807"/>
                </a:lnTo>
                <a:lnTo>
                  <a:pt x="0" y="128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6940371" y="2620596"/>
            <a:ext cx="1469087" cy="1268924"/>
          </a:xfrm>
          <a:custGeom>
            <a:avLst/>
            <a:gdLst/>
            <a:ahLst/>
            <a:cxnLst/>
            <a:rect l="l" t="t" r="r" b="b"/>
            <a:pathLst>
              <a:path w="1469087" h="1268924">
                <a:moveTo>
                  <a:pt x="0" y="0"/>
                </a:moveTo>
                <a:lnTo>
                  <a:pt x="1469087" y="0"/>
                </a:lnTo>
                <a:lnTo>
                  <a:pt x="1469087" y="1268924"/>
                </a:lnTo>
                <a:lnTo>
                  <a:pt x="0" y="1268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6" name="Group 36"/>
          <p:cNvGrpSpPr/>
          <p:nvPr/>
        </p:nvGrpSpPr>
        <p:grpSpPr>
          <a:xfrm>
            <a:off x="9655291" y="3446026"/>
            <a:ext cx="4512106" cy="4512106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0" cap="sq">
              <a:solidFill>
                <a:srgbClr val="397D5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482178" y="1478105"/>
            <a:ext cx="5150121" cy="955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66"/>
              </a:lnSpc>
              <a:spcBef>
                <a:spcPct val="0"/>
              </a:spcBef>
            </a:pPr>
            <a:r>
              <a:rPr lang="en-US" sz="5265" spc="516">
                <a:solidFill>
                  <a:srgbClr val="231F20"/>
                </a:solidFill>
                <a:latin typeface="Codec Pro ExtraBold"/>
              </a:rPr>
              <a:t>Stakeholders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426816" y="5205426"/>
            <a:ext cx="2969056" cy="94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7"/>
              </a:lnSpc>
            </a:pPr>
            <a:r>
              <a:rPr lang="en-US" sz="2748" spc="137">
                <a:solidFill>
                  <a:srgbClr val="1C5739"/>
                </a:solidFill>
                <a:latin typeface="Open Sauce"/>
              </a:rPr>
              <a:t>ESG Stakeholders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82178" y="3645530"/>
            <a:ext cx="4482343" cy="764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Reporting requirements, Framework Commitments, supplier agreements, reputational risk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82178" y="3252411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397D5A"/>
                </a:solidFill>
                <a:latin typeface="Open Sauce Bold"/>
              </a:rPr>
              <a:t>Customers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82178" y="5176641"/>
            <a:ext cx="4482343" cy="1023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1525" lvl="1" indent="-160762">
              <a:lnSpc>
                <a:spcPts val="2055"/>
              </a:lnSpc>
              <a:buFont typeface="Arial"/>
              <a:buChar char="•"/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SEC, TCFD, SASB, CSRD, SFDR, ESMA, ISSB</a:t>
            </a:r>
          </a:p>
          <a:p>
            <a:pPr marL="321525" lvl="1" indent="-160762">
              <a:lnSpc>
                <a:spcPts val="2055"/>
              </a:lnSpc>
              <a:buFont typeface="Arial"/>
              <a:buChar char="•"/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Risk of Greenwashing</a:t>
            </a:r>
          </a:p>
          <a:p>
            <a:pPr marL="321525" lvl="1" indent="-160762">
              <a:lnSpc>
                <a:spcPts val="2055"/>
              </a:lnSpc>
              <a:buFont typeface="Arial"/>
              <a:buChar char="•"/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SEC Climate Disclosures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82178" y="4783522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397D5A"/>
                </a:solidFill>
                <a:latin typeface="Open Sauce Bold"/>
              </a:rPr>
              <a:t>Regulators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82178" y="6313701"/>
            <a:ext cx="3465904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397D5A"/>
                </a:solidFill>
                <a:latin typeface="Open Sauce Bold"/>
              </a:rPr>
              <a:t>Employees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82178" y="8236998"/>
            <a:ext cx="4482343" cy="764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Fiduciary duty, disclosures, material ESG factors, focused on metrics, risk management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82178" y="7843879"/>
            <a:ext cx="4213770" cy="376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397D5A"/>
                </a:solidFill>
                <a:latin typeface="Open Sauce Bold"/>
              </a:rPr>
              <a:t>Investors/Shareholders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82178" y="2394843"/>
            <a:ext cx="4747170" cy="628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70"/>
              </a:lnSpc>
              <a:spcBef>
                <a:spcPct val="0"/>
              </a:spcBef>
            </a:pPr>
            <a:r>
              <a:rPr lang="en-US" sz="1862" spc="182">
                <a:solidFill>
                  <a:srgbClr val="231F20"/>
                </a:solidFill>
                <a:latin typeface="Open Sauce"/>
              </a:rPr>
              <a:t>Who cares about your sustainability practices? And why?</a:t>
            </a:r>
          </a:p>
        </p:txBody>
      </p:sp>
      <p:sp>
        <p:nvSpPr>
          <p:cNvPr id="49" name="Freeform 49"/>
          <p:cNvSpPr/>
          <p:nvPr/>
        </p:nvSpPr>
        <p:spPr>
          <a:xfrm>
            <a:off x="16322124" y="7754894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0" y="0"/>
                </a:moveTo>
                <a:lnTo>
                  <a:pt x="4118443" y="0"/>
                </a:lnTo>
                <a:lnTo>
                  <a:pt x="4118443" y="3654183"/>
                </a:lnTo>
                <a:lnTo>
                  <a:pt x="0" y="36541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 flipH="1" flipV="1">
            <a:off x="-2059222" y="-798391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4118444" y="3654182"/>
                </a:moveTo>
                <a:lnTo>
                  <a:pt x="0" y="3654182"/>
                </a:lnTo>
                <a:lnTo>
                  <a:pt x="0" y="0"/>
                </a:lnTo>
                <a:lnTo>
                  <a:pt x="4118444" y="0"/>
                </a:lnTo>
                <a:lnTo>
                  <a:pt x="4118444" y="3654182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1482178" y="6709258"/>
            <a:ext cx="4482343" cy="102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Employee satisfaction, employee engagement, productivity, health and safety, workplace innovation, generational shift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528002" y="0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29623" y="3442596"/>
            <a:ext cx="4473739" cy="636748"/>
            <a:chOff x="0" y="0"/>
            <a:chExt cx="1178269" cy="1677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Waste Heat Recovery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29623" y="7829713"/>
            <a:ext cx="4473739" cy="1580986"/>
            <a:chOff x="0" y="-19050"/>
            <a:chExt cx="1178269" cy="4163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77156" cy="416392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 dirty="0">
                  <a:solidFill>
                    <a:srgbClr val="FFFFFF"/>
                  </a:solidFill>
                  <a:latin typeface="Open Sauce Italics"/>
                </a:rPr>
                <a:t>After implementing a waste heat recovery system on their compressed air system, a company was able to reduce their natural gas consumption by 5% annually.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906074" y="3442596"/>
            <a:ext cx="4473739" cy="636748"/>
            <a:chOff x="0" y="0"/>
            <a:chExt cx="1178269" cy="1677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LED Lighting Upgrade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06074" y="7829713"/>
            <a:ext cx="4473739" cy="1580986"/>
            <a:chOff x="0" y="-19050"/>
            <a:chExt cx="1178269" cy="4163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177156" cy="416392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 dirty="0">
                  <a:solidFill>
                    <a:srgbClr val="FFFFFF"/>
                  </a:solidFill>
                  <a:latin typeface="Open Sauce Italics"/>
                </a:rPr>
                <a:t>By transitioning all lighting to LED, company was able to reduce their kWh consumption by 25% resulting in an annual savings of $82,000.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884638" y="3442596"/>
            <a:ext cx="4473739" cy="636748"/>
            <a:chOff x="0" y="0"/>
            <a:chExt cx="1178269" cy="1677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Hazardous Waste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884638" y="7829713"/>
            <a:ext cx="4473739" cy="1428587"/>
            <a:chOff x="0" y="-19050"/>
            <a:chExt cx="1178269" cy="3762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77156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 dirty="0">
                  <a:solidFill>
                    <a:srgbClr val="FFFFFF"/>
                  </a:solidFill>
                  <a:latin typeface="Open Sauce Italics"/>
                </a:rPr>
                <a:t>By selling hazardous waste stream to customer, company was able to eliminate hazardous waste and generate $192,000 annually. 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931735" y="4079343"/>
            <a:ext cx="4469514" cy="3673130"/>
          </a:xfrm>
          <a:custGeom>
            <a:avLst/>
            <a:gdLst/>
            <a:ahLst/>
            <a:cxnLst/>
            <a:rect l="l" t="t" r="r" b="b"/>
            <a:pathLst>
              <a:path w="4469514" h="3673130">
                <a:moveTo>
                  <a:pt x="0" y="0"/>
                </a:moveTo>
                <a:lnTo>
                  <a:pt x="4469514" y="0"/>
                </a:lnTo>
                <a:lnTo>
                  <a:pt x="4469514" y="3673130"/>
                </a:lnTo>
                <a:lnTo>
                  <a:pt x="0" y="36731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613" t="-66501" r="-4367" b="-124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6909879" y="4079343"/>
            <a:ext cx="4469934" cy="3648778"/>
          </a:xfrm>
          <a:custGeom>
            <a:avLst/>
            <a:gdLst/>
            <a:ahLst/>
            <a:cxnLst/>
            <a:rect l="l" t="t" r="r" b="b"/>
            <a:pathLst>
              <a:path w="4469934" h="3648778">
                <a:moveTo>
                  <a:pt x="0" y="0"/>
                </a:moveTo>
                <a:lnTo>
                  <a:pt x="4469934" y="0"/>
                </a:lnTo>
                <a:lnTo>
                  <a:pt x="4469934" y="3648778"/>
                </a:lnTo>
                <a:lnTo>
                  <a:pt x="0" y="3648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165" r="-11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1884638" y="4079343"/>
            <a:ext cx="4473739" cy="3648778"/>
          </a:xfrm>
          <a:custGeom>
            <a:avLst/>
            <a:gdLst/>
            <a:ahLst/>
            <a:cxnLst/>
            <a:rect l="l" t="t" r="r" b="b"/>
            <a:pathLst>
              <a:path w="4473739" h="3648778">
                <a:moveTo>
                  <a:pt x="0" y="0"/>
                </a:moveTo>
                <a:lnTo>
                  <a:pt x="4473739" y="0"/>
                </a:lnTo>
                <a:lnTo>
                  <a:pt x="4473739" y="3648778"/>
                </a:lnTo>
                <a:lnTo>
                  <a:pt x="0" y="3648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657" r="-36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3690980" y="1117986"/>
            <a:ext cx="10713642" cy="144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spc="773">
                <a:solidFill>
                  <a:srgbClr val="FFFFFF"/>
                </a:solidFill>
                <a:latin typeface="Codec Pro ExtraBold"/>
              </a:rPr>
              <a:t>Value Creation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528002" y="0"/>
            <a:ext cx="19048322" cy="3086100"/>
            <a:chOff x="0" y="0"/>
            <a:chExt cx="5016842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842" cy="812800"/>
            </a:xfrm>
            <a:custGeom>
              <a:avLst/>
              <a:gdLst/>
              <a:ahLst/>
              <a:cxnLst/>
              <a:rect l="l" t="t" r="r" b="b"/>
              <a:pathLst>
                <a:path w="5016842" h="812800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29623" y="3442596"/>
            <a:ext cx="4473739" cy="636748"/>
            <a:chOff x="0" y="0"/>
            <a:chExt cx="1178269" cy="1677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Improved Diversity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29623" y="7829713"/>
            <a:ext cx="4473739" cy="1428587"/>
            <a:chOff x="0" y="-19050"/>
            <a:chExt cx="1178269" cy="3762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77712" cy="376254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 dirty="0">
                  <a:solidFill>
                    <a:srgbClr val="FFFFFF"/>
                  </a:solidFill>
                  <a:latin typeface="Open Sauce Italics"/>
                </a:rPr>
                <a:t>After improving benefits, introducing better maternity leave, and increasing wages, a company increased women in workforce to 26% and reduced turnover by 42%. 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6906074" y="3875422"/>
            <a:ext cx="4473739" cy="3852699"/>
          </a:xfrm>
          <a:custGeom>
            <a:avLst/>
            <a:gdLst/>
            <a:ahLst/>
            <a:cxnLst/>
            <a:rect l="l" t="t" r="r" b="b"/>
            <a:pathLst>
              <a:path w="4473739" h="3852699">
                <a:moveTo>
                  <a:pt x="0" y="0"/>
                </a:moveTo>
                <a:lnTo>
                  <a:pt x="4473739" y="0"/>
                </a:lnTo>
                <a:lnTo>
                  <a:pt x="4473739" y="3852699"/>
                </a:lnTo>
                <a:lnTo>
                  <a:pt x="0" y="3852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28" r="-1462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6906074" y="3442596"/>
            <a:ext cx="4473739" cy="636748"/>
            <a:chOff x="0" y="0"/>
            <a:chExt cx="1178269" cy="1677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Renewable Energy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06074" y="7829713"/>
            <a:ext cx="4473739" cy="1580986"/>
            <a:chOff x="0" y="-19050"/>
            <a:chExt cx="1178269" cy="41639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177712" cy="416392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 dirty="0">
                  <a:solidFill>
                    <a:srgbClr val="FFFFFF"/>
                  </a:solidFill>
                  <a:latin typeface="Open Sauce Italics"/>
                </a:rPr>
                <a:t>Converted to 100% Renewable Energy through negotiating energy contracts and was able to save $240,000 over a two year period.  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4638" y="3442596"/>
            <a:ext cx="4473739" cy="636748"/>
            <a:chOff x="0" y="0"/>
            <a:chExt cx="1178269" cy="1677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78269" cy="167703"/>
            </a:xfrm>
            <a:custGeom>
              <a:avLst/>
              <a:gdLst/>
              <a:ahLst/>
              <a:cxnLst/>
              <a:rect l="l" t="t" r="r" b="b"/>
              <a:pathLst>
                <a:path w="1178269" h="167703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10"/>
                </a:lnSpc>
                <a:spcBef>
                  <a:spcPct val="0"/>
                </a:spcBef>
              </a:pPr>
              <a:r>
                <a:rPr lang="en-US" sz="2181" spc="21">
                  <a:solidFill>
                    <a:srgbClr val="FFFFFF"/>
                  </a:solidFill>
                  <a:latin typeface="Open Sauce Italics"/>
                </a:rPr>
                <a:t>Compressed Air Improvements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84638" y="7829713"/>
            <a:ext cx="4473739" cy="1580986"/>
            <a:chOff x="0" y="-19050"/>
            <a:chExt cx="1178269" cy="41639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8269" cy="357204"/>
            </a:xfrm>
            <a:custGeom>
              <a:avLst/>
              <a:gdLst/>
              <a:ahLst/>
              <a:cxnLst/>
              <a:rect l="l" t="t" r="r" b="b"/>
              <a:pathLst>
                <a:path w="1178269" h="357204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1177615" cy="416392"/>
            </a:xfrm>
            <a:prstGeom prst="rect">
              <a:avLst/>
            </a:prstGeom>
          </p:spPr>
          <p:txBody>
            <a:bodyPr lIns="114300" tIns="114300" rIns="114300" bIns="114300" rtlCol="0" anchor="ctr"/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 dirty="0">
                  <a:solidFill>
                    <a:srgbClr val="FFFFFF"/>
                  </a:solidFill>
                  <a:latin typeface="Open Sauce Italics"/>
                </a:rPr>
                <a:t>Using Fluke technology, company identified $32,000 in energy cost inefficiencies from 68 leaks in their compressed air system at a single location. 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15408481" y="-2153153"/>
            <a:ext cx="4116356" cy="4116356"/>
          </a:xfrm>
          <a:custGeom>
            <a:avLst/>
            <a:gdLst/>
            <a:ahLst/>
            <a:cxnLst/>
            <a:rect l="l" t="t" r="r" b="b"/>
            <a:pathLst>
              <a:path w="4116356" h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-2602379" y="0"/>
            <a:ext cx="3256087" cy="3256087"/>
          </a:xfrm>
          <a:custGeom>
            <a:avLst/>
            <a:gdLst/>
            <a:ahLst/>
            <a:cxnLst/>
            <a:rect l="l" t="t" r="r" b="b"/>
            <a:pathLst>
              <a:path w="3256087" h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6906074" y="4079343"/>
            <a:ext cx="4473739" cy="3648778"/>
          </a:xfrm>
          <a:custGeom>
            <a:avLst/>
            <a:gdLst/>
            <a:ahLst/>
            <a:cxnLst/>
            <a:rect l="l" t="t" r="r" b="b"/>
            <a:pathLst>
              <a:path w="4473739" h="3648778">
                <a:moveTo>
                  <a:pt x="0" y="0"/>
                </a:moveTo>
                <a:lnTo>
                  <a:pt x="4473739" y="0"/>
                </a:lnTo>
                <a:lnTo>
                  <a:pt x="4473739" y="3648778"/>
                </a:lnTo>
                <a:lnTo>
                  <a:pt x="0" y="3648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4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1887123" y="4079343"/>
            <a:ext cx="4471255" cy="3648778"/>
          </a:xfrm>
          <a:custGeom>
            <a:avLst/>
            <a:gdLst/>
            <a:ahLst/>
            <a:cxnLst/>
            <a:rect l="l" t="t" r="r" b="b"/>
            <a:pathLst>
              <a:path w="4471255" h="3648778">
                <a:moveTo>
                  <a:pt x="0" y="0"/>
                </a:moveTo>
                <a:lnTo>
                  <a:pt x="4471254" y="0"/>
                </a:lnTo>
                <a:lnTo>
                  <a:pt x="4471254" y="3648778"/>
                </a:lnTo>
                <a:lnTo>
                  <a:pt x="0" y="3648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385" r="-180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941455" y="4079343"/>
            <a:ext cx="4461907" cy="3648778"/>
          </a:xfrm>
          <a:custGeom>
            <a:avLst/>
            <a:gdLst/>
            <a:ahLst/>
            <a:cxnLst/>
            <a:rect l="l" t="t" r="r" b="b"/>
            <a:pathLst>
              <a:path w="4461907" h="3648778">
                <a:moveTo>
                  <a:pt x="0" y="0"/>
                </a:moveTo>
                <a:lnTo>
                  <a:pt x="4461907" y="0"/>
                </a:lnTo>
                <a:lnTo>
                  <a:pt x="4461907" y="3648778"/>
                </a:lnTo>
                <a:lnTo>
                  <a:pt x="0" y="36487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370" r="-11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3690980" y="1117986"/>
            <a:ext cx="10713642" cy="144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spc="773">
                <a:solidFill>
                  <a:srgbClr val="FFFFFF"/>
                </a:solidFill>
                <a:latin typeface="Codec Pro ExtraBold"/>
              </a:rPr>
              <a:t>Value Creation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59715" y="5940710"/>
            <a:ext cx="5929686" cy="5929686"/>
          </a:xfrm>
          <a:custGeom>
            <a:avLst/>
            <a:gdLst/>
            <a:ahLst/>
            <a:cxnLst/>
            <a:rect l="l" t="t" r="r" b="b"/>
            <a:pathLst>
              <a:path w="5929686" h="5929686">
                <a:moveTo>
                  <a:pt x="0" y="0"/>
                </a:moveTo>
                <a:lnTo>
                  <a:pt x="5929686" y="0"/>
                </a:lnTo>
                <a:lnTo>
                  <a:pt x="5929686" y="5929686"/>
                </a:lnTo>
                <a:lnTo>
                  <a:pt x="0" y="59296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381472" y="4733328"/>
            <a:ext cx="3014675" cy="3022303"/>
            <a:chOff x="0" y="0"/>
            <a:chExt cx="812800" cy="8148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4857"/>
            </a:xfrm>
            <a:custGeom>
              <a:avLst/>
              <a:gdLst/>
              <a:ahLst/>
              <a:cxnLst/>
              <a:rect l="l" t="t" r="r" b="b"/>
              <a:pathLst>
                <a:path w="812800" h="814857">
                  <a:moveTo>
                    <a:pt x="406400" y="0"/>
                  </a:moveTo>
                  <a:cubicBezTo>
                    <a:pt x="181951" y="0"/>
                    <a:pt x="0" y="182412"/>
                    <a:pt x="0" y="407428"/>
                  </a:cubicBezTo>
                  <a:cubicBezTo>
                    <a:pt x="0" y="632445"/>
                    <a:pt x="181951" y="814857"/>
                    <a:pt x="406400" y="814857"/>
                  </a:cubicBezTo>
                  <a:cubicBezTo>
                    <a:pt x="630849" y="814857"/>
                    <a:pt x="812800" y="632445"/>
                    <a:pt x="812800" y="407428"/>
                  </a:cubicBezTo>
                  <a:cubicBezTo>
                    <a:pt x="812800" y="18241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560220" y="1728186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2262642" y="-3904566"/>
            <a:ext cx="8637895" cy="86378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461103" y="1342561"/>
            <a:ext cx="1164616" cy="1910409"/>
            <a:chOff x="0" y="0"/>
            <a:chExt cx="1451520" cy="2381040"/>
          </a:xfrm>
        </p:grpSpPr>
        <p:sp>
          <p:nvSpPr>
            <p:cNvPr id="11" name="Freeform 11"/>
            <p:cNvSpPr/>
            <p:nvPr/>
          </p:nvSpPr>
          <p:spPr>
            <a:xfrm>
              <a:off x="0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1394587" y="1366393"/>
                  </a:moveTo>
                  <a:lnTo>
                    <a:pt x="395351" y="2365883"/>
                  </a:lnTo>
                  <a:cubicBezTo>
                    <a:pt x="315849" y="2444877"/>
                    <a:pt x="186944" y="2444877"/>
                    <a:pt x="107315" y="2365883"/>
                  </a:cubicBezTo>
                  <a:lnTo>
                    <a:pt x="0" y="2258441"/>
                  </a:lnTo>
                  <a:lnTo>
                    <a:pt x="891286" y="1366393"/>
                  </a:lnTo>
                  <a:cubicBezTo>
                    <a:pt x="970788" y="1286891"/>
                    <a:pt x="970788" y="1157859"/>
                    <a:pt x="891286" y="1078357"/>
                  </a:cubicBezTo>
                  <a:lnTo>
                    <a:pt x="0" y="186944"/>
                  </a:lnTo>
                  <a:lnTo>
                    <a:pt x="107442" y="79502"/>
                  </a:lnTo>
                  <a:cubicBezTo>
                    <a:pt x="186944" y="0"/>
                    <a:pt x="315849" y="0"/>
                    <a:pt x="395478" y="79502"/>
                  </a:cubicBezTo>
                  <a:lnTo>
                    <a:pt x="1394714" y="1078357"/>
                  </a:lnTo>
                  <a:cubicBezTo>
                    <a:pt x="1474216" y="1157859"/>
                    <a:pt x="1474216" y="1286891"/>
                    <a:pt x="1394714" y="1366393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01480" y="1995347"/>
            <a:ext cx="325815" cy="605415"/>
            <a:chOff x="0" y="0"/>
            <a:chExt cx="406080" cy="754560"/>
          </a:xfrm>
        </p:grpSpPr>
        <p:sp>
          <p:nvSpPr>
            <p:cNvPr id="13" name="Freeform 13"/>
            <p:cNvSpPr/>
            <p:nvPr/>
          </p:nvSpPr>
          <p:spPr>
            <a:xfrm>
              <a:off x="0" y="-32385"/>
              <a:ext cx="446659" cy="842137"/>
            </a:xfrm>
            <a:custGeom>
              <a:avLst/>
              <a:gdLst/>
              <a:ahLst/>
              <a:cxnLst/>
              <a:rect l="l" t="t" r="r" b="b"/>
              <a:pathLst>
                <a:path w="446659" h="842137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07654" y="1519911"/>
            <a:ext cx="5916664" cy="1537801"/>
            <a:chOff x="0" y="0"/>
            <a:chExt cx="7374240" cy="19166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431151" cy="1963166"/>
            </a:xfrm>
            <a:custGeom>
              <a:avLst/>
              <a:gdLst/>
              <a:ahLst/>
              <a:cxnLst/>
              <a:rect l="l" t="t" r="r" b="b"/>
              <a:pathLst>
                <a:path w="7431151" h="1963166">
                  <a:moveTo>
                    <a:pt x="6464935" y="0"/>
                  </a:moveTo>
                  <a:lnTo>
                    <a:pt x="0" y="0"/>
                  </a:lnTo>
                  <a:lnTo>
                    <a:pt x="837819" y="837565"/>
                  </a:lnTo>
                  <a:cubicBezTo>
                    <a:pt x="877316" y="877062"/>
                    <a:pt x="897636" y="929386"/>
                    <a:pt x="897636" y="981583"/>
                  </a:cubicBezTo>
                  <a:cubicBezTo>
                    <a:pt x="897636" y="1033780"/>
                    <a:pt x="877951" y="1085596"/>
                    <a:pt x="837819" y="1125601"/>
                  </a:cubicBezTo>
                  <a:lnTo>
                    <a:pt x="635" y="1963166"/>
                  </a:lnTo>
                  <a:lnTo>
                    <a:pt x="6464427" y="1963166"/>
                  </a:lnTo>
                  <a:lnTo>
                    <a:pt x="7431151" y="981583"/>
                  </a:lnTo>
                  <a:lnTo>
                    <a:pt x="6464935" y="0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14512" y="3230440"/>
            <a:ext cx="1165193" cy="1910409"/>
            <a:chOff x="0" y="0"/>
            <a:chExt cx="1452240" cy="2381040"/>
          </a:xfrm>
        </p:grpSpPr>
        <p:sp>
          <p:nvSpPr>
            <p:cNvPr id="17" name="Freeform 17"/>
            <p:cNvSpPr/>
            <p:nvPr/>
          </p:nvSpPr>
          <p:spPr>
            <a:xfrm>
              <a:off x="-19685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78994" y="1078484"/>
                  </a:moveTo>
                  <a:lnTo>
                    <a:pt x="1078611" y="78994"/>
                  </a:lnTo>
                  <a:cubicBezTo>
                    <a:pt x="1158240" y="0"/>
                    <a:pt x="1287145" y="0"/>
                    <a:pt x="1366774" y="78994"/>
                  </a:cubicBezTo>
                  <a:lnTo>
                    <a:pt x="1474216" y="186436"/>
                  </a:lnTo>
                  <a:lnTo>
                    <a:pt x="582549" y="1078484"/>
                  </a:lnTo>
                  <a:cubicBezTo>
                    <a:pt x="502920" y="1157986"/>
                    <a:pt x="502920" y="1287018"/>
                    <a:pt x="582549" y="1366520"/>
                  </a:cubicBezTo>
                  <a:lnTo>
                    <a:pt x="1474216" y="2257933"/>
                  </a:lnTo>
                  <a:lnTo>
                    <a:pt x="1366774" y="2365375"/>
                  </a:lnTo>
                  <a:cubicBezTo>
                    <a:pt x="1287145" y="2444877"/>
                    <a:pt x="1158240" y="2444877"/>
                    <a:pt x="1078611" y="2365375"/>
                  </a:cubicBezTo>
                  <a:lnTo>
                    <a:pt x="78994" y="1366012"/>
                  </a:lnTo>
                  <a:cubicBezTo>
                    <a:pt x="0" y="1286510"/>
                    <a:pt x="0" y="1158113"/>
                    <a:pt x="78994" y="1078484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01958" y="3883226"/>
            <a:ext cx="325815" cy="605415"/>
            <a:chOff x="0" y="0"/>
            <a:chExt cx="406080" cy="754560"/>
          </a:xfrm>
        </p:grpSpPr>
        <p:sp>
          <p:nvSpPr>
            <p:cNvPr id="19" name="Freeform 19"/>
            <p:cNvSpPr/>
            <p:nvPr/>
          </p:nvSpPr>
          <p:spPr>
            <a:xfrm>
              <a:off x="-24257" y="-32385"/>
              <a:ext cx="447294" cy="842264"/>
            </a:xfrm>
            <a:custGeom>
              <a:avLst/>
              <a:gdLst/>
              <a:ahLst/>
              <a:cxnLst/>
              <a:rect l="l" t="t" r="r" b="b"/>
              <a:pathLst>
                <a:path w="447294" h="84226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670275" y="3407790"/>
            <a:ext cx="5918974" cy="1537801"/>
            <a:chOff x="0" y="0"/>
            <a:chExt cx="7377120" cy="19166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434580" cy="1963166"/>
            </a:xfrm>
            <a:custGeom>
              <a:avLst/>
              <a:gdLst/>
              <a:ahLst/>
              <a:cxnLst/>
              <a:rect l="l" t="t" r="r" b="b"/>
              <a:pathLst>
                <a:path w="7434580" h="1963166">
                  <a:moveTo>
                    <a:pt x="967105" y="1963166"/>
                  </a:moveTo>
                  <a:lnTo>
                    <a:pt x="7434580" y="1963166"/>
                  </a:lnTo>
                  <a:lnTo>
                    <a:pt x="6596380" y="1125601"/>
                  </a:lnTo>
                  <a:cubicBezTo>
                    <a:pt x="6556883" y="1086104"/>
                    <a:pt x="6536563" y="1033780"/>
                    <a:pt x="6536563" y="981583"/>
                  </a:cubicBezTo>
                  <a:cubicBezTo>
                    <a:pt x="6536563" y="929386"/>
                    <a:pt x="6556375" y="877570"/>
                    <a:pt x="6596380" y="837565"/>
                  </a:cubicBezTo>
                  <a:lnTo>
                    <a:pt x="7434072" y="0"/>
                  </a:lnTo>
                  <a:lnTo>
                    <a:pt x="967105" y="0"/>
                  </a:lnTo>
                  <a:lnTo>
                    <a:pt x="0" y="980948"/>
                  </a:lnTo>
                  <a:lnTo>
                    <a:pt x="967105" y="1963039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8747792" y="1741356"/>
            <a:ext cx="847584" cy="1009028"/>
          </a:xfrm>
          <a:custGeom>
            <a:avLst/>
            <a:gdLst/>
            <a:ahLst/>
            <a:cxnLst/>
            <a:rect l="l" t="t" r="r" b="b"/>
            <a:pathLst>
              <a:path w="847584" h="1009028">
                <a:moveTo>
                  <a:pt x="0" y="0"/>
                </a:moveTo>
                <a:lnTo>
                  <a:pt x="847584" y="0"/>
                </a:lnTo>
                <a:lnTo>
                  <a:pt x="847584" y="1009028"/>
                </a:lnTo>
                <a:lnTo>
                  <a:pt x="0" y="1009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3" name="Group 23"/>
          <p:cNvGrpSpPr/>
          <p:nvPr/>
        </p:nvGrpSpPr>
        <p:grpSpPr>
          <a:xfrm>
            <a:off x="7309182" y="5460012"/>
            <a:ext cx="1164616" cy="1910409"/>
            <a:chOff x="0" y="0"/>
            <a:chExt cx="1451520" cy="2381040"/>
          </a:xfrm>
        </p:grpSpPr>
        <p:sp>
          <p:nvSpPr>
            <p:cNvPr id="24" name="Freeform 24"/>
            <p:cNvSpPr/>
            <p:nvPr/>
          </p:nvSpPr>
          <p:spPr>
            <a:xfrm>
              <a:off x="0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1394587" y="1366393"/>
                  </a:moveTo>
                  <a:lnTo>
                    <a:pt x="395351" y="2365883"/>
                  </a:lnTo>
                  <a:cubicBezTo>
                    <a:pt x="315849" y="2444877"/>
                    <a:pt x="186944" y="2444877"/>
                    <a:pt x="107315" y="2365883"/>
                  </a:cubicBezTo>
                  <a:lnTo>
                    <a:pt x="0" y="2258441"/>
                  </a:lnTo>
                  <a:lnTo>
                    <a:pt x="891286" y="1366393"/>
                  </a:lnTo>
                  <a:cubicBezTo>
                    <a:pt x="970788" y="1286891"/>
                    <a:pt x="970788" y="1157859"/>
                    <a:pt x="891286" y="1078357"/>
                  </a:cubicBezTo>
                  <a:lnTo>
                    <a:pt x="0" y="186944"/>
                  </a:lnTo>
                  <a:lnTo>
                    <a:pt x="107442" y="79502"/>
                  </a:lnTo>
                  <a:cubicBezTo>
                    <a:pt x="186944" y="0"/>
                    <a:pt x="315849" y="0"/>
                    <a:pt x="395478" y="79502"/>
                  </a:cubicBezTo>
                  <a:lnTo>
                    <a:pt x="1394714" y="1078357"/>
                  </a:lnTo>
                  <a:cubicBezTo>
                    <a:pt x="1474216" y="1157859"/>
                    <a:pt x="1474216" y="1286891"/>
                    <a:pt x="1394714" y="1366393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449560" y="6112798"/>
            <a:ext cx="325815" cy="605415"/>
            <a:chOff x="0" y="0"/>
            <a:chExt cx="406080" cy="754560"/>
          </a:xfrm>
        </p:grpSpPr>
        <p:sp>
          <p:nvSpPr>
            <p:cNvPr id="26" name="Freeform 26"/>
            <p:cNvSpPr/>
            <p:nvPr/>
          </p:nvSpPr>
          <p:spPr>
            <a:xfrm>
              <a:off x="0" y="-32385"/>
              <a:ext cx="446659" cy="842137"/>
            </a:xfrm>
            <a:custGeom>
              <a:avLst/>
              <a:gdLst/>
              <a:ahLst/>
              <a:cxnLst/>
              <a:rect l="l" t="t" r="r" b="b"/>
              <a:pathLst>
                <a:path w="446659" h="842137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755734" y="5637362"/>
            <a:ext cx="5916664" cy="1537801"/>
            <a:chOff x="0" y="0"/>
            <a:chExt cx="7374240" cy="19166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431151" cy="1963166"/>
            </a:xfrm>
            <a:custGeom>
              <a:avLst/>
              <a:gdLst/>
              <a:ahLst/>
              <a:cxnLst/>
              <a:rect l="l" t="t" r="r" b="b"/>
              <a:pathLst>
                <a:path w="7431151" h="1963166">
                  <a:moveTo>
                    <a:pt x="6464935" y="0"/>
                  </a:moveTo>
                  <a:lnTo>
                    <a:pt x="0" y="0"/>
                  </a:lnTo>
                  <a:lnTo>
                    <a:pt x="837819" y="837565"/>
                  </a:lnTo>
                  <a:cubicBezTo>
                    <a:pt x="877316" y="877062"/>
                    <a:pt x="897636" y="929386"/>
                    <a:pt x="897636" y="981583"/>
                  </a:cubicBezTo>
                  <a:cubicBezTo>
                    <a:pt x="897636" y="1033780"/>
                    <a:pt x="877951" y="1085596"/>
                    <a:pt x="837819" y="1125601"/>
                  </a:cubicBezTo>
                  <a:lnTo>
                    <a:pt x="635" y="1963166"/>
                  </a:lnTo>
                  <a:lnTo>
                    <a:pt x="6464427" y="1963166"/>
                  </a:lnTo>
                  <a:lnTo>
                    <a:pt x="7431151" y="981583"/>
                  </a:lnTo>
                  <a:lnTo>
                    <a:pt x="6464935" y="0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62591" y="7347891"/>
            <a:ext cx="1165193" cy="1910409"/>
            <a:chOff x="0" y="0"/>
            <a:chExt cx="1452240" cy="2381040"/>
          </a:xfrm>
        </p:grpSpPr>
        <p:sp>
          <p:nvSpPr>
            <p:cNvPr id="30" name="Freeform 30"/>
            <p:cNvSpPr/>
            <p:nvPr/>
          </p:nvSpPr>
          <p:spPr>
            <a:xfrm>
              <a:off x="-19685" y="-19812"/>
              <a:ext cx="1474216" cy="2444877"/>
            </a:xfrm>
            <a:custGeom>
              <a:avLst/>
              <a:gdLst/>
              <a:ahLst/>
              <a:cxnLst/>
              <a:rect l="l" t="t" r="r" b="b"/>
              <a:pathLst>
                <a:path w="1474216" h="2444877">
                  <a:moveTo>
                    <a:pt x="78994" y="1078484"/>
                  </a:moveTo>
                  <a:lnTo>
                    <a:pt x="1078611" y="78994"/>
                  </a:lnTo>
                  <a:cubicBezTo>
                    <a:pt x="1158240" y="0"/>
                    <a:pt x="1287145" y="0"/>
                    <a:pt x="1366774" y="78994"/>
                  </a:cubicBezTo>
                  <a:lnTo>
                    <a:pt x="1474216" y="186436"/>
                  </a:lnTo>
                  <a:lnTo>
                    <a:pt x="582549" y="1078484"/>
                  </a:lnTo>
                  <a:cubicBezTo>
                    <a:pt x="502920" y="1157986"/>
                    <a:pt x="502920" y="1287018"/>
                    <a:pt x="582549" y="1366520"/>
                  </a:cubicBezTo>
                  <a:lnTo>
                    <a:pt x="1474216" y="2257933"/>
                  </a:lnTo>
                  <a:lnTo>
                    <a:pt x="1366774" y="2365375"/>
                  </a:lnTo>
                  <a:cubicBezTo>
                    <a:pt x="1287145" y="2444877"/>
                    <a:pt x="1158240" y="2444877"/>
                    <a:pt x="1078611" y="2365375"/>
                  </a:cubicBezTo>
                  <a:lnTo>
                    <a:pt x="78994" y="1366012"/>
                  </a:lnTo>
                  <a:cubicBezTo>
                    <a:pt x="0" y="1286510"/>
                    <a:pt x="0" y="1158113"/>
                    <a:pt x="78994" y="1078484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450038" y="8000677"/>
            <a:ext cx="325815" cy="605415"/>
            <a:chOff x="0" y="0"/>
            <a:chExt cx="406080" cy="754560"/>
          </a:xfrm>
        </p:grpSpPr>
        <p:sp>
          <p:nvSpPr>
            <p:cNvPr id="32" name="Freeform 32"/>
            <p:cNvSpPr/>
            <p:nvPr/>
          </p:nvSpPr>
          <p:spPr>
            <a:xfrm>
              <a:off x="-24257" y="-32385"/>
              <a:ext cx="447294" cy="842264"/>
            </a:xfrm>
            <a:custGeom>
              <a:avLst/>
              <a:gdLst/>
              <a:ahLst/>
              <a:cxnLst/>
              <a:rect l="l" t="t" r="r" b="b"/>
              <a:pathLst>
                <a:path w="447294" h="84226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18354" y="7525241"/>
            <a:ext cx="5918974" cy="1537801"/>
            <a:chOff x="0" y="0"/>
            <a:chExt cx="7377120" cy="19166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434580" cy="1963166"/>
            </a:xfrm>
            <a:custGeom>
              <a:avLst/>
              <a:gdLst/>
              <a:ahLst/>
              <a:cxnLst/>
              <a:rect l="l" t="t" r="r" b="b"/>
              <a:pathLst>
                <a:path w="7434580" h="1963166">
                  <a:moveTo>
                    <a:pt x="967105" y="1963166"/>
                  </a:moveTo>
                  <a:lnTo>
                    <a:pt x="7434580" y="1963166"/>
                  </a:lnTo>
                  <a:lnTo>
                    <a:pt x="6596380" y="1125601"/>
                  </a:lnTo>
                  <a:cubicBezTo>
                    <a:pt x="6556883" y="1086104"/>
                    <a:pt x="6536563" y="1033780"/>
                    <a:pt x="6536563" y="981583"/>
                  </a:cubicBezTo>
                  <a:cubicBezTo>
                    <a:pt x="6536563" y="929386"/>
                    <a:pt x="6556375" y="877570"/>
                    <a:pt x="6596380" y="837565"/>
                  </a:cubicBezTo>
                  <a:lnTo>
                    <a:pt x="7434072" y="0"/>
                  </a:lnTo>
                  <a:lnTo>
                    <a:pt x="967105" y="0"/>
                  </a:lnTo>
                  <a:lnTo>
                    <a:pt x="0" y="980948"/>
                  </a:lnTo>
                  <a:lnTo>
                    <a:pt x="967105" y="1963039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Freeform 35"/>
          <p:cNvSpPr/>
          <p:nvPr/>
        </p:nvSpPr>
        <p:spPr>
          <a:xfrm>
            <a:off x="9835982" y="7870488"/>
            <a:ext cx="877197" cy="877197"/>
          </a:xfrm>
          <a:custGeom>
            <a:avLst/>
            <a:gdLst/>
            <a:ahLst/>
            <a:cxnLst/>
            <a:rect l="l" t="t" r="r" b="b"/>
            <a:pathLst>
              <a:path w="877197" h="877197">
                <a:moveTo>
                  <a:pt x="0" y="0"/>
                </a:moveTo>
                <a:lnTo>
                  <a:pt x="877197" y="0"/>
                </a:lnTo>
                <a:lnTo>
                  <a:pt x="877197" y="877197"/>
                </a:lnTo>
                <a:lnTo>
                  <a:pt x="0" y="8771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8588098" y="5979843"/>
            <a:ext cx="852839" cy="852839"/>
          </a:xfrm>
          <a:custGeom>
            <a:avLst/>
            <a:gdLst/>
            <a:ahLst/>
            <a:cxnLst/>
            <a:rect l="l" t="t" r="r" b="b"/>
            <a:pathLst>
              <a:path w="852839" h="852839">
                <a:moveTo>
                  <a:pt x="0" y="0"/>
                </a:moveTo>
                <a:lnTo>
                  <a:pt x="852838" y="0"/>
                </a:lnTo>
                <a:lnTo>
                  <a:pt x="852838" y="852839"/>
                </a:lnTo>
                <a:lnTo>
                  <a:pt x="0" y="8528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9915723" y="3744655"/>
            <a:ext cx="950263" cy="882557"/>
          </a:xfrm>
          <a:custGeom>
            <a:avLst/>
            <a:gdLst/>
            <a:ahLst/>
            <a:cxnLst/>
            <a:rect l="l" t="t" r="r" b="b"/>
            <a:pathLst>
              <a:path w="950263" h="882557">
                <a:moveTo>
                  <a:pt x="0" y="0"/>
                </a:moveTo>
                <a:lnTo>
                  <a:pt x="950263" y="0"/>
                </a:lnTo>
                <a:lnTo>
                  <a:pt x="950263" y="882557"/>
                </a:lnTo>
                <a:lnTo>
                  <a:pt x="0" y="8825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8" name="Group 38"/>
          <p:cNvGrpSpPr/>
          <p:nvPr/>
        </p:nvGrpSpPr>
        <p:grpSpPr>
          <a:xfrm>
            <a:off x="13833924" y="6415505"/>
            <a:ext cx="5155477" cy="5155477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095769" y="828675"/>
            <a:ext cx="5605439" cy="1101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06"/>
              </a:lnSpc>
              <a:spcBef>
                <a:spcPct val="0"/>
              </a:spcBef>
            </a:pPr>
            <a:r>
              <a:rPr lang="en-US" sz="5946" spc="582">
                <a:solidFill>
                  <a:srgbClr val="FFFFFF"/>
                </a:solidFill>
                <a:latin typeface="Codec Pro ExtraBold"/>
              </a:rPr>
              <a:t>Implement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713584" y="1675054"/>
            <a:ext cx="3636065" cy="123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12"/>
              </a:lnSpc>
              <a:spcBef>
                <a:spcPct val="0"/>
              </a:spcBef>
            </a:pPr>
            <a:r>
              <a:rPr lang="en-US" sz="1458" spc="142">
                <a:solidFill>
                  <a:srgbClr val="FFFFFF"/>
                </a:solidFill>
                <a:latin typeface="Open Sauce"/>
              </a:rPr>
              <a:t>Define your organization’s purpose and gain buy in. Document policies and practices. Engage employees, leadership, and key stakeholders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363363" y="1852472"/>
            <a:ext cx="979531" cy="79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01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079705" y="3714588"/>
            <a:ext cx="979531" cy="79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561664" y="5792505"/>
            <a:ext cx="3636065" cy="988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12"/>
              </a:lnSpc>
              <a:spcBef>
                <a:spcPct val="0"/>
              </a:spcBef>
            </a:pPr>
            <a:r>
              <a:rPr lang="en-US" sz="1458" spc="142">
                <a:solidFill>
                  <a:srgbClr val="FFFFFF"/>
                </a:solidFill>
                <a:latin typeface="Open Sauce"/>
              </a:rPr>
              <a:t>Set your goals and determine how you will measure/track.  Goals should be SMART and align with your ESG purpose.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211443" y="5969923"/>
            <a:ext cx="979531" cy="79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03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927784" y="7832039"/>
            <a:ext cx="979531" cy="79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04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109263" y="3499839"/>
            <a:ext cx="3636065" cy="123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12"/>
              </a:lnSpc>
              <a:spcBef>
                <a:spcPct val="0"/>
              </a:spcBef>
            </a:pPr>
            <a:r>
              <a:rPr lang="en-US" sz="1458" spc="142">
                <a:solidFill>
                  <a:srgbClr val="FFFFFF"/>
                </a:solidFill>
                <a:latin typeface="Open Sauce"/>
              </a:rPr>
              <a:t>Assess where you are today. What are you already measuring? Reporting? What are the gaps that need to be filled? Where can you have the most impact?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152292" y="7672064"/>
            <a:ext cx="3636065" cy="123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12"/>
              </a:lnSpc>
              <a:spcBef>
                <a:spcPct val="0"/>
              </a:spcBef>
            </a:pPr>
            <a:r>
              <a:rPr lang="en-US" sz="1458" spc="142">
                <a:solidFill>
                  <a:srgbClr val="FFFFFF"/>
                </a:solidFill>
                <a:latin typeface="Open Sauce"/>
              </a:rPr>
              <a:t>Report on your progress. Celebrate your wins and learn from poor performance. Avoid spinning poor performance &amp; greenwashing.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95769" y="1989655"/>
            <a:ext cx="4422585" cy="760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0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Open Sauce"/>
              </a:rPr>
              <a:t>It can be daunting to start a new program from scratch, but start with what you know and expand as you progress.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4804274" y="7050146"/>
            <a:ext cx="321477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Open Sauce"/>
              </a:rPr>
              <a:t>Looking for something more comprehensive?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4344193" y="7746106"/>
            <a:ext cx="3943807" cy="2118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0"/>
              </a:lnSpc>
            </a:pPr>
            <a:r>
              <a:rPr lang="en-US" sz="1900">
                <a:solidFill>
                  <a:srgbClr val="FFFFFF"/>
                </a:solidFill>
                <a:latin typeface="Open Sauce"/>
              </a:rPr>
              <a:t>Start with a framework:</a:t>
            </a:r>
          </a:p>
          <a:p>
            <a:pPr marL="410211" lvl="1" indent="-205106">
              <a:lnSpc>
                <a:spcPts val="2470"/>
              </a:lnSpc>
              <a:buFont typeface="Arial"/>
              <a:buChar char="•"/>
            </a:pPr>
            <a:r>
              <a:rPr lang="en-US" sz="1900">
                <a:solidFill>
                  <a:srgbClr val="FFFFFF"/>
                </a:solidFill>
                <a:latin typeface="Open Sauce"/>
              </a:rPr>
              <a:t>Global Reporting Initiative</a:t>
            </a:r>
          </a:p>
          <a:p>
            <a:pPr marL="410211" lvl="1" indent="-205106">
              <a:lnSpc>
                <a:spcPts val="2470"/>
              </a:lnSpc>
              <a:buFont typeface="Arial"/>
              <a:buChar char="•"/>
            </a:pPr>
            <a:r>
              <a:rPr lang="en-US" sz="1900">
                <a:solidFill>
                  <a:srgbClr val="FFFFFF"/>
                </a:solidFill>
                <a:latin typeface="Open Sauce"/>
              </a:rPr>
              <a:t>Carbon Disclosure Project</a:t>
            </a:r>
          </a:p>
          <a:p>
            <a:pPr marL="410211" lvl="1" indent="-205106">
              <a:lnSpc>
                <a:spcPts val="2470"/>
              </a:lnSpc>
              <a:buFont typeface="Arial"/>
              <a:buChar char="•"/>
            </a:pPr>
            <a:r>
              <a:rPr lang="en-US" sz="1900">
                <a:solidFill>
                  <a:srgbClr val="FFFFFF"/>
                </a:solidFill>
                <a:latin typeface="Open Sauce"/>
              </a:rPr>
              <a:t>Sustainable Accounting Standards Board</a:t>
            </a:r>
          </a:p>
          <a:p>
            <a:pPr marL="410211" lvl="1" indent="-205106">
              <a:lnSpc>
                <a:spcPts val="2470"/>
              </a:lnSpc>
              <a:buFont typeface="Arial"/>
              <a:buChar char="•"/>
            </a:pPr>
            <a:r>
              <a:rPr lang="en-US" sz="1900">
                <a:solidFill>
                  <a:srgbClr val="FFFFFF"/>
                </a:solidFill>
                <a:latin typeface="Open Sauce"/>
              </a:rPr>
              <a:t>International Sustainability Standards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laces to visit, take a summer vacation in Kentucky">
            <a:extLst>
              <a:ext uri="{FF2B5EF4-FFF2-40B4-BE49-F238E27FC236}">
                <a16:creationId xmlns:a16="http://schemas.microsoft.com/office/drawing/2014/main" id="{10535A1B-E816-84A7-9EA2-15EC84131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3" t="37498"/>
          <a:stretch/>
        </p:blipFill>
        <p:spPr bwMode="auto">
          <a:xfrm>
            <a:off x="-685800" y="-739456"/>
            <a:ext cx="10953948" cy="611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3"/>
          <p:cNvGrpSpPr/>
          <p:nvPr/>
        </p:nvGrpSpPr>
        <p:grpSpPr>
          <a:xfrm rot="3693003">
            <a:off x="2545532" y="-1287900"/>
            <a:ext cx="6985401" cy="14909969"/>
            <a:chOff x="0" y="0"/>
            <a:chExt cx="1839776" cy="39269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39776" cy="3926906"/>
            </a:xfrm>
            <a:custGeom>
              <a:avLst/>
              <a:gdLst/>
              <a:ahLst/>
              <a:cxnLst/>
              <a:rect l="l" t="t" r="r" b="b"/>
              <a:pathLst>
                <a:path w="1839776" h="3926906">
                  <a:moveTo>
                    <a:pt x="0" y="0"/>
                  </a:moveTo>
                  <a:lnTo>
                    <a:pt x="1839776" y="0"/>
                  </a:lnTo>
                  <a:lnTo>
                    <a:pt x="1839776" y="3926906"/>
                  </a:lnTo>
                  <a:lnTo>
                    <a:pt x="0" y="3926906"/>
                  </a:lnTo>
                  <a:close/>
                </a:path>
              </a:pathLst>
            </a:custGeom>
            <a:solidFill>
              <a:srgbClr val="FDFB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660488">
            <a:off x="-4233206" y="5189176"/>
            <a:ext cx="8282376" cy="404757"/>
            <a:chOff x="0" y="0"/>
            <a:chExt cx="2181367" cy="1066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1366" cy="106603"/>
            </a:xfrm>
            <a:custGeom>
              <a:avLst/>
              <a:gdLst/>
              <a:ahLst/>
              <a:cxnLst/>
              <a:rect l="l" t="t" r="r" b="b"/>
              <a:pathLst>
                <a:path w="2181366" h="106603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747322">
            <a:off x="3921959" y="1003562"/>
            <a:ext cx="8282376" cy="111180"/>
            <a:chOff x="0" y="0"/>
            <a:chExt cx="2181367" cy="292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81366" cy="29282"/>
            </a:xfrm>
            <a:custGeom>
              <a:avLst/>
              <a:gdLst/>
              <a:ahLst/>
              <a:cxnLst/>
              <a:rect l="l" t="t" r="r" b="b"/>
              <a:pathLst>
                <a:path w="2181366" h="29282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7007481" y="7667300"/>
            <a:ext cx="724731" cy="1065909"/>
          </a:xfrm>
          <a:custGeom>
            <a:avLst/>
            <a:gdLst/>
            <a:ahLst/>
            <a:cxnLst/>
            <a:rect l="l" t="t" r="r" b="b"/>
            <a:pathLst>
              <a:path w="724731" h="1065909">
                <a:moveTo>
                  <a:pt x="0" y="0"/>
                </a:moveTo>
                <a:lnTo>
                  <a:pt x="724731" y="0"/>
                </a:lnTo>
                <a:lnTo>
                  <a:pt x="724731" y="1065908"/>
                </a:lnTo>
                <a:lnTo>
                  <a:pt x="0" y="10659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7675062" y="1399342"/>
            <a:ext cx="5047124" cy="1540333"/>
            <a:chOff x="0" y="0"/>
            <a:chExt cx="1329284" cy="4056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7959423" y="1748635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2" y="0"/>
                </a:lnTo>
                <a:lnTo>
                  <a:pt x="1126082" y="841747"/>
                </a:lnTo>
                <a:lnTo>
                  <a:pt x="0" y="8417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207754" y="1748635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1" y="0"/>
                </a:lnTo>
                <a:lnTo>
                  <a:pt x="1126081" y="841747"/>
                </a:lnTo>
                <a:lnTo>
                  <a:pt x="0" y="8417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7675062" y="3070748"/>
            <a:ext cx="5047124" cy="1540333"/>
            <a:chOff x="0" y="0"/>
            <a:chExt cx="1329284" cy="40568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46011" y="1399342"/>
            <a:ext cx="5047124" cy="1540333"/>
            <a:chOff x="0" y="0"/>
            <a:chExt cx="1329284" cy="4056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3207754" y="3420041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1" y="0"/>
                </a:lnTo>
                <a:lnTo>
                  <a:pt x="1126081" y="841746"/>
                </a:lnTo>
                <a:lnTo>
                  <a:pt x="0" y="84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12846011" y="3070748"/>
            <a:ext cx="5047124" cy="1540333"/>
            <a:chOff x="0" y="0"/>
            <a:chExt cx="1329284" cy="40568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3207754" y="5093724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1" y="0"/>
                </a:lnTo>
                <a:lnTo>
                  <a:pt x="1126081" y="841746"/>
                </a:lnTo>
                <a:lnTo>
                  <a:pt x="0" y="84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29"/>
          <p:cNvGrpSpPr/>
          <p:nvPr/>
        </p:nvGrpSpPr>
        <p:grpSpPr>
          <a:xfrm>
            <a:off x="12846011" y="4744431"/>
            <a:ext cx="5047124" cy="1540333"/>
            <a:chOff x="0" y="0"/>
            <a:chExt cx="1329284" cy="40568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3207754" y="6765130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1" y="0"/>
                </a:lnTo>
                <a:lnTo>
                  <a:pt x="1126081" y="841746"/>
                </a:lnTo>
                <a:lnTo>
                  <a:pt x="0" y="84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3" name="Group 33"/>
          <p:cNvGrpSpPr/>
          <p:nvPr/>
        </p:nvGrpSpPr>
        <p:grpSpPr>
          <a:xfrm>
            <a:off x="12846011" y="6415836"/>
            <a:ext cx="5047124" cy="1540333"/>
            <a:chOff x="0" y="0"/>
            <a:chExt cx="1329284" cy="4056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8036805" y="5093724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2" y="0"/>
                </a:lnTo>
                <a:lnTo>
                  <a:pt x="1126082" y="841746"/>
                </a:lnTo>
                <a:lnTo>
                  <a:pt x="0" y="84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/>
          <p:cNvGrpSpPr/>
          <p:nvPr/>
        </p:nvGrpSpPr>
        <p:grpSpPr>
          <a:xfrm>
            <a:off x="7675062" y="4744431"/>
            <a:ext cx="5047124" cy="1540333"/>
            <a:chOff x="0" y="0"/>
            <a:chExt cx="1329284" cy="40568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8036805" y="6765130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2" y="0"/>
                </a:lnTo>
                <a:lnTo>
                  <a:pt x="1126082" y="841746"/>
                </a:lnTo>
                <a:lnTo>
                  <a:pt x="0" y="84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/>
          <p:nvPr/>
        </p:nvGrpSpPr>
        <p:grpSpPr>
          <a:xfrm>
            <a:off x="7675062" y="6415836"/>
            <a:ext cx="5047124" cy="1540333"/>
            <a:chOff x="0" y="0"/>
            <a:chExt cx="1329284" cy="40568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8036805" y="8438812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2" y="0"/>
                </a:lnTo>
                <a:lnTo>
                  <a:pt x="1126082" y="841747"/>
                </a:lnTo>
                <a:lnTo>
                  <a:pt x="0" y="8417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5" name="Group 45"/>
          <p:cNvGrpSpPr/>
          <p:nvPr/>
        </p:nvGrpSpPr>
        <p:grpSpPr>
          <a:xfrm>
            <a:off x="7675062" y="8089519"/>
            <a:ext cx="5047124" cy="1540333"/>
            <a:chOff x="0" y="0"/>
            <a:chExt cx="1329284" cy="40568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13207754" y="8438812"/>
            <a:ext cx="1126082" cy="841746"/>
          </a:xfrm>
          <a:custGeom>
            <a:avLst/>
            <a:gdLst/>
            <a:ahLst/>
            <a:cxnLst/>
            <a:rect l="l" t="t" r="r" b="b"/>
            <a:pathLst>
              <a:path w="1126082" h="841746">
                <a:moveTo>
                  <a:pt x="0" y="0"/>
                </a:moveTo>
                <a:lnTo>
                  <a:pt x="1126081" y="0"/>
                </a:lnTo>
                <a:lnTo>
                  <a:pt x="1126081" y="841747"/>
                </a:lnTo>
                <a:lnTo>
                  <a:pt x="0" y="8417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9" name="Group 49"/>
          <p:cNvGrpSpPr/>
          <p:nvPr/>
        </p:nvGrpSpPr>
        <p:grpSpPr>
          <a:xfrm>
            <a:off x="12846011" y="8089519"/>
            <a:ext cx="5047124" cy="1540333"/>
            <a:chOff x="0" y="0"/>
            <a:chExt cx="1329284" cy="40568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329284" cy="405684"/>
            </a:xfrm>
            <a:custGeom>
              <a:avLst/>
              <a:gdLst/>
              <a:ahLst/>
              <a:cxnLst/>
              <a:rect l="l" t="t" r="r" b="b"/>
              <a:pathLst>
                <a:path w="1329284" h="405684">
                  <a:moveTo>
                    <a:pt x="78230" y="0"/>
                  </a:moveTo>
                  <a:lnTo>
                    <a:pt x="1251053" y="0"/>
                  </a:lnTo>
                  <a:cubicBezTo>
                    <a:pt x="1271801" y="0"/>
                    <a:pt x="1291699" y="8242"/>
                    <a:pt x="1306370" y="22913"/>
                  </a:cubicBezTo>
                  <a:cubicBezTo>
                    <a:pt x="1321041" y="37584"/>
                    <a:pt x="1329284" y="57482"/>
                    <a:pt x="1329284" y="78230"/>
                  </a:cubicBezTo>
                  <a:lnTo>
                    <a:pt x="1329284" y="327454"/>
                  </a:lnTo>
                  <a:cubicBezTo>
                    <a:pt x="1329284" y="348202"/>
                    <a:pt x="1321041" y="368100"/>
                    <a:pt x="1306370" y="382771"/>
                  </a:cubicBezTo>
                  <a:cubicBezTo>
                    <a:pt x="1291699" y="397442"/>
                    <a:pt x="1271801" y="405684"/>
                    <a:pt x="1251053" y="405684"/>
                  </a:cubicBezTo>
                  <a:lnTo>
                    <a:pt x="78230" y="405684"/>
                  </a:lnTo>
                  <a:cubicBezTo>
                    <a:pt x="57482" y="405684"/>
                    <a:pt x="37584" y="397442"/>
                    <a:pt x="22913" y="382771"/>
                  </a:cubicBezTo>
                  <a:cubicBezTo>
                    <a:pt x="8242" y="368100"/>
                    <a:pt x="0" y="348202"/>
                    <a:pt x="0" y="327454"/>
                  </a:cubicBezTo>
                  <a:lnTo>
                    <a:pt x="0" y="78230"/>
                  </a:lnTo>
                  <a:cubicBezTo>
                    <a:pt x="0" y="57482"/>
                    <a:pt x="8242" y="37584"/>
                    <a:pt x="22913" y="22913"/>
                  </a:cubicBezTo>
                  <a:cubicBezTo>
                    <a:pt x="37584" y="8242"/>
                    <a:pt x="57482" y="0"/>
                    <a:pt x="78230" y="0"/>
                  </a:cubicBezTo>
                  <a:close/>
                </a:path>
              </a:pathLst>
            </a:custGeom>
            <a:solidFill>
              <a:srgbClr val="66BB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2" name="Freeform 52"/>
          <p:cNvSpPr/>
          <p:nvPr/>
        </p:nvSpPr>
        <p:spPr>
          <a:xfrm>
            <a:off x="8060331" y="3274749"/>
            <a:ext cx="924265" cy="1132331"/>
          </a:xfrm>
          <a:custGeom>
            <a:avLst/>
            <a:gdLst/>
            <a:ahLst/>
            <a:cxnLst/>
            <a:rect l="l" t="t" r="r" b="b"/>
            <a:pathLst>
              <a:path w="924265" h="1132331">
                <a:moveTo>
                  <a:pt x="0" y="0"/>
                </a:moveTo>
                <a:lnTo>
                  <a:pt x="924266" y="0"/>
                </a:lnTo>
                <a:lnTo>
                  <a:pt x="924266" y="1132331"/>
                </a:lnTo>
                <a:lnTo>
                  <a:pt x="0" y="11323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8040151" y="4961547"/>
            <a:ext cx="964627" cy="1061488"/>
          </a:xfrm>
          <a:custGeom>
            <a:avLst/>
            <a:gdLst/>
            <a:ahLst/>
            <a:cxnLst/>
            <a:rect l="l" t="t" r="r" b="b"/>
            <a:pathLst>
              <a:path w="964627" h="1061488">
                <a:moveTo>
                  <a:pt x="0" y="0"/>
                </a:moveTo>
                <a:lnTo>
                  <a:pt x="964626" y="0"/>
                </a:lnTo>
                <a:lnTo>
                  <a:pt x="964626" y="1061488"/>
                </a:lnTo>
                <a:lnTo>
                  <a:pt x="0" y="10614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8106220" y="6631683"/>
            <a:ext cx="832487" cy="1108639"/>
          </a:xfrm>
          <a:custGeom>
            <a:avLst/>
            <a:gdLst/>
            <a:ahLst/>
            <a:cxnLst/>
            <a:rect l="l" t="t" r="r" b="b"/>
            <a:pathLst>
              <a:path w="832487" h="1108639">
                <a:moveTo>
                  <a:pt x="0" y="0"/>
                </a:moveTo>
                <a:lnTo>
                  <a:pt x="832488" y="0"/>
                </a:lnTo>
                <a:lnTo>
                  <a:pt x="832488" y="1108639"/>
                </a:lnTo>
                <a:lnTo>
                  <a:pt x="0" y="11086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13130372" y="8353911"/>
            <a:ext cx="1126964" cy="904389"/>
          </a:xfrm>
          <a:custGeom>
            <a:avLst/>
            <a:gdLst/>
            <a:ahLst/>
            <a:cxnLst/>
            <a:rect l="l" t="t" r="r" b="b"/>
            <a:pathLst>
              <a:path w="1126964" h="904389">
                <a:moveTo>
                  <a:pt x="0" y="0"/>
                </a:moveTo>
                <a:lnTo>
                  <a:pt x="1126964" y="0"/>
                </a:lnTo>
                <a:lnTo>
                  <a:pt x="1126964" y="904389"/>
                </a:lnTo>
                <a:lnTo>
                  <a:pt x="0" y="90438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13145620" y="6709160"/>
            <a:ext cx="1095586" cy="958140"/>
          </a:xfrm>
          <a:custGeom>
            <a:avLst/>
            <a:gdLst/>
            <a:ahLst/>
            <a:cxnLst/>
            <a:rect l="l" t="t" r="r" b="b"/>
            <a:pathLst>
              <a:path w="1095586" h="958140">
                <a:moveTo>
                  <a:pt x="0" y="0"/>
                </a:moveTo>
                <a:lnTo>
                  <a:pt x="1095585" y="0"/>
                </a:lnTo>
                <a:lnTo>
                  <a:pt x="1095585" y="958140"/>
                </a:lnTo>
                <a:lnTo>
                  <a:pt x="0" y="9581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Freeform 57"/>
          <p:cNvSpPr/>
          <p:nvPr/>
        </p:nvSpPr>
        <p:spPr>
          <a:xfrm>
            <a:off x="8036805" y="8330245"/>
            <a:ext cx="940064" cy="1044515"/>
          </a:xfrm>
          <a:custGeom>
            <a:avLst/>
            <a:gdLst/>
            <a:ahLst/>
            <a:cxnLst/>
            <a:rect l="l" t="t" r="r" b="b"/>
            <a:pathLst>
              <a:path w="940064" h="1044515">
                <a:moveTo>
                  <a:pt x="0" y="0"/>
                </a:moveTo>
                <a:lnTo>
                  <a:pt x="940064" y="0"/>
                </a:lnTo>
                <a:lnTo>
                  <a:pt x="940064" y="1044516"/>
                </a:lnTo>
                <a:lnTo>
                  <a:pt x="0" y="104451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8" name="Freeform 58"/>
          <p:cNvSpPr/>
          <p:nvPr/>
        </p:nvSpPr>
        <p:spPr>
          <a:xfrm>
            <a:off x="13175495" y="4948537"/>
            <a:ext cx="1036718" cy="1117755"/>
          </a:xfrm>
          <a:custGeom>
            <a:avLst/>
            <a:gdLst/>
            <a:ahLst/>
            <a:cxnLst/>
            <a:rect l="l" t="t" r="r" b="b"/>
            <a:pathLst>
              <a:path w="1036718" h="1117755">
                <a:moveTo>
                  <a:pt x="0" y="0"/>
                </a:moveTo>
                <a:lnTo>
                  <a:pt x="1036718" y="0"/>
                </a:lnTo>
                <a:lnTo>
                  <a:pt x="1036718" y="1117755"/>
                </a:lnTo>
                <a:lnTo>
                  <a:pt x="0" y="11177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/>
          <p:nvPr/>
        </p:nvSpPr>
        <p:spPr>
          <a:xfrm>
            <a:off x="13130372" y="1636883"/>
            <a:ext cx="1033815" cy="1033815"/>
          </a:xfrm>
          <a:custGeom>
            <a:avLst/>
            <a:gdLst/>
            <a:ahLst/>
            <a:cxnLst/>
            <a:rect l="l" t="t" r="r" b="b"/>
            <a:pathLst>
              <a:path w="1033815" h="1033815">
                <a:moveTo>
                  <a:pt x="0" y="0"/>
                </a:moveTo>
                <a:lnTo>
                  <a:pt x="1033815" y="0"/>
                </a:lnTo>
                <a:lnTo>
                  <a:pt x="1033815" y="1033815"/>
                </a:lnTo>
                <a:lnTo>
                  <a:pt x="0" y="103381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Freeform 60"/>
          <p:cNvSpPr/>
          <p:nvPr/>
        </p:nvSpPr>
        <p:spPr>
          <a:xfrm>
            <a:off x="13198583" y="3400126"/>
            <a:ext cx="989659" cy="858529"/>
          </a:xfrm>
          <a:custGeom>
            <a:avLst/>
            <a:gdLst/>
            <a:ahLst/>
            <a:cxnLst/>
            <a:rect l="l" t="t" r="r" b="b"/>
            <a:pathLst>
              <a:path w="989659" h="858529">
                <a:moveTo>
                  <a:pt x="0" y="0"/>
                </a:moveTo>
                <a:lnTo>
                  <a:pt x="989659" y="0"/>
                </a:lnTo>
                <a:lnTo>
                  <a:pt x="989659" y="858530"/>
                </a:lnTo>
                <a:lnTo>
                  <a:pt x="0" y="85853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TextBox 61"/>
          <p:cNvSpPr txBox="1"/>
          <p:nvPr/>
        </p:nvSpPr>
        <p:spPr>
          <a:xfrm>
            <a:off x="2178433" y="4850388"/>
            <a:ext cx="5191414" cy="1561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8"/>
              </a:lnSpc>
            </a:pPr>
            <a:r>
              <a:rPr lang="en-US" sz="5684" spc="198">
                <a:solidFill>
                  <a:srgbClr val="040506"/>
                </a:solidFill>
                <a:latin typeface="Codec Pro ExtraBold"/>
              </a:rPr>
              <a:t>Opportunities for Value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212617" y="1573375"/>
            <a:ext cx="2566194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Workforce &amp; Diversity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212617" y="1856256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Reduce Turnover, increase diversity and talent pool, positive labor relations, improve employee morale, reduce fines and litigation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212617" y="3254186"/>
            <a:ext cx="2448016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Water Use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9212617" y="3527662"/>
            <a:ext cx="3216360" cy="612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Reduce Usage, eliminate waste, process improvements, innovations, reduce inefficiencies, lower costs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4383566" y="1555175"/>
            <a:ext cx="2685234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Board Structure &amp; Oversite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4383566" y="1856256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Increase diversity, identify corruption risk, standardize executive pay and bonus structure, increase business ethics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4383566" y="3254186"/>
            <a:ext cx="1962448" cy="19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Community Engagement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4383566" y="3527662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Establish/maintain positive relationships in the community, streamline permitting/approvals, volunteering, donations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4383566" y="4900264"/>
            <a:ext cx="2075634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Policy &amp; Values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4383566" y="5201345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Reduce government intervention, ensure business ethics, reduce fines and litigation, ensure transparency and disclosures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4381460" y="6599274"/>
            <a:ext cx="1846511" cy="19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Customer Engagement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4383566" y="6872751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Positive brand recognition, reduce supply chain hurdles, ensure suppliers enhance ESG initiatives, drive improvement in the value chain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9212617" y="4900264"/>
            <a:ext cx="2103983" cy="19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Energy Use and Emissions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9212617" y="5201345"/>
            <a:ext cx="3216360" cy="612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Reduce Usage, eliminate waste, process improvements, innovations, reduce inefficiencies, lower costs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9212616" y="6599273"/>
            <a:ext cx="2495261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Waste and Pollution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9212617" y="6872751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Eliminate waste streams, reduce costs associated with waste, innovation, process capture/re-use, waste treatments, remove inefficiencies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212616" y="8272956"/>
            <a:ext cx="2319481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Health and Safety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212617" y="8546433"/>
            <a:ext cx="3216360" cy="612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Reduce/Eliminate injury and lost time injuries, reduce costs, improve employee morale, reduce turnover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4333835" y="8272957"/>
            <a:ext cx="3086098" cy="201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0"/>
              </a:lnSpc>
              <a:spcBef>
                <a:spcPct val="0"/>
              </a:spcBef>
            </a:pPr>
            <a:r>
              <a:rPr lang="en-US" sz="1300" dirty="0">
                <a:solidFill>
                  <a:srgbClr val="FFFFFF"/>
                </a:solidFill>
                <a:latin typeface="Open Sauce"/>
              </a:rPr>
              <a:t>Cyber &amp; Data Security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4383566" y="8546433"/>
            <a:ext cx="3216360" cy="82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90"/>
              </a:lnSpc>
              <a:spcBef>
                <a:spcPct val="0"/>
              </a:spcBef>
            </a:pPr>
            <a:r>
              <a:rPr lang="en-US" sz="1300">
                <a:solidFill>
                  <a:srgbClr val="FFFFFF"/>
                </a:solidFill>
                <a:latin typeface="Open Sauce"/>
              </a:rPr>
              <a:t>Reduce downtime associated with cyber security risks, ensure adequate data and cyber security, strengthen risk management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The Kentucky Horse Park: A Complete Guide">
            <a:extLst>
              <a:ext uri="{FF2B5EF4-FFF2-40B4-BE49-F238E27FC236}">
                <a16:creationId xmlns:a16="http://schemas.microsoft.com/office/drawing/2014/main" id="{AF5EDBC1-EB48-8507-AA89-9B7B9E02C4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1" t="5194" r="35223" b="-194"/>
          <a:stretch/>
        </p:blipFill>
        <p:spPr bwMode="auto">
          <a:xfrm>
            <a:off x="9567032" y="0"/>
            <a:ext cx="8720968" cy="1085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3"/>
          <p:cNvGrpSpPr/>
          <p:nvPr/>
        </p:nvGrpSpPr>
        <p:grpSpPr>
          <a:xfrm rot="826432">
            <a:off x="-1919370" y="-1582261"/>
            <a:ext cx="4352867" cy="12831921"/>
            <a:chOff x="0" y="0"/>
            <a:chExt cx="5537802" cy="33796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773821">
            <a:off x="3741572" y="-4834013"/>
            <a:ext cx="313833" cy="8482349"/>
            <a:chOff x="0" y="0"/>
            <a:chExt cx="82656" cy="22340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41959" y="6036641"/>
            <a:ext cx="2801925" cy="280192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l="l" t="t" r="r" b="b"/>
              <a:pathLst>
                <a:path w="5039360" h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4"/>
              <a:stretch>
                <a:fillRect t="-1968" b="-19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3876961" y="8015771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876961" y="7021738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876961" y="7533509"/>
            <a:ext cx="384783" cy="384955"/>
          </a:xfrm>
          <a:custGeom>
            <a:avLst/>
            <a:gdLst/>
            <a:ahLst/>
            <a:cxnLst/>
            <a:rect l="l" t="t" r="r" b="b"/>
            <a:pathLst>
              <a:path w="384783" h="384955">
                <a:moveTo>
                  <a:pt x="0" y="0"/>
                </a:moveTo>
                <a:lnTo>
                  <a:pt x="384783" y="0"/>
                </a:lnTo>
                <a:lnTo>
                  <a:pt x="384783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876961" y="6536839"/>
            <a:ext cx="384955" cy="384955"/>
          </a:xfrm>
          <a:custGeom>
            <a:avLst/>
            <a:gdLst/>
            <a:ahLst/>
            <a:cxnLst/>
            <a:rect l="l" t="t" r="r" b="b"/>
            <a:pathLst>
              <a:path w="384955" h="384955">
                <a:moveTo>
                  <a:pt x="0" y="0"/>
                </a:moveTo>
                <a:lnTo>
                  <a:pt x="384955" y="0"/>
                </a:lnTo>
                <a:lnTo>
                  <a:pt x="384955" y="384955"/>
                </a:lnTo>
                <a:lnTo>
                  <a:pt x="0" y="384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356859" y="1871173"/>
            <a:ext cx="3649683" cy="1636629"/>
          </a:xfrm>
          <a:custGeom>
            <a:avLst/>
            <a:gdLst/>
            <a:ahLst/>
            <a:cxnLst/>
            <a:rect l="l" t="t" r="r" b="b"/>
            <a:pathLst>
              <a:path w="3649683" h="1636629">
                <a:moveTo>
                  <a:pt x="0" y="0"/>
                </a:moveTo>
                <a:lnTo>
                  <a:pt x="3649683" y="0"/>
                </a:lnTo>
                <a:lnTo>
                  <a:pt x="3649683" y="1636629"/>
                </a:lnTo>
                <a:lnTo>
                  <a:pt x="0" y="163662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 rot="780522">
            <a:off x="7938053" y="-524218"/>
            <a:ext cx="3019412" cy="11499192"/>
            <a:chOff x="0" y="0"/>
            <a:chExt cx="795236" cy="30285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95236" cy="3028594"/>
            </a:xfrm>
            <a:custGeom>
              <a:avLst/>
              <a:gdLst/>
              <a:ahLst/>
              <a:cxnLst/>
              <a:rect l="l" t="t" r="r" b="b"/>
              <a:pathLst>
                <a:path w="795236" h="3028594">
                  <a:moveTo>
                    <a:pt x="0" y="0"/>
                  </a:moveTo>
                  <a:lnTo>
                    <a:pt x="795236" y="0"/>
                  </a:lnTo>
                  <a:lnTo>
                    <a:pt x="795236" y="3028594"/>
                  </a:lnTo>
                  <a:lnTo>
                    <a:pt x="0" y="3028594"/>
                  </a:lnTo>
                  <a:close/>
                </a:path>
              </a:pathLst>
            </a:custGeom>
            <a:solidFill>
              <a:srgbClr val="FDFB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463770" y="3926902"/>
            <a:ext cx="5435861" cy="2109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02"/>
              </a:lnSpc>
            </a:pPr>
            <a:r>
              <a:rPr lang="en-US" sz="8174" spc="882">
                <a:solidFill>
                  <a:srgbClr val="231F20"/>
                </a:solidFill>
                <a:latin typeface="Codec Pro ExtraBold"/>
              </a:rPr>
              <a:t>THANK YOU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12211" y="7485884"/>
            <a:ext cx="5857379" cy="35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</a:rPr>
              <a:t>www.middleground.com</a:t>
            </a:r>
          </a:p>
        </p:txBody>
      </p:sp>
      <p:grpSp>
        <p:nvGrpSpPr>
          <p:cNvPr id="23" name="Group 23"/>
          <p:cNvGrpSpPr/>
          <p:nvPr/>
        </p:nvGrpSpPr>
        <p:grpSpPr>
          <a:xfrm rot="773821">
            <a:off x="10036024" y="4365564"/>
            <a:ext cx="313833" cy="8482349"/>
            <a:chOff x="0" y="0"/>
            <a:chExt cx="82656" cy="223403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412211" y="6974113"/>
            <a:ext cx="5857379" cy="35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</a:rPr>
              <a:t>mtutewiler@middleground.com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412211" y="7978108"/>
            <a:ext cx="4032348" cy="71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</a:rPr>
              <a:t>1500 Aristides Blvd</a:t>
            </a:r>
          </a:p>
          <a:p>
            <a:pPr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</a:rPr>
              <a:t>Lexington, KY 40511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412211" y="6504702"/>
            <a:ext cx="2370741" cy="35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Open Sauce"/>
              </a:rPr>
              <a:t>1-859-200-4610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646</Words>
  <Application>Microsoft Office PowerPoint</Application>
  <PresentationFormat>Custom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Codec Pro ExtraBold</vt:lpstr>
      <vt:lpstr>Open Sauce Bold</vt:lpstr>
      <vt:lpstr>Open Sauce</vt:lpstr>
      <vt:lpstr>Calibri</vt:lpstr>
      <vt:lpstr>Arial</vt:lpstr>
      <vt:lpstr>Open Sauce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minimalist professional Business Proposal Presentation</dc:title>
  <dc:creator>Madelyn Tutewiler</dc:creator>
  <cp:lastModifiedBy>Madelyn Tutewiler</cp:lastModifiedBy>
  <cp:revision>3</cp:revision>
  <dcterms:created xsi:type="dcterms:W3CDTF">2006-08-16T00:00:00Z</dcterms:created>
  <dcterms:modified xsi:type="dcterms:W3CDTF">2024-05-16T22:04:00Z</dcterms:modified>
  <dc:identifier>DAFvfVCXfUQ</dc:identifier>
</cp:coreProperties>
</file>