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png" ContentType="image/pn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x="20104100" cy="11309350"/>
  <p:notesSz cx="20104100" cy="1130935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3505898"/>
            <a:ext cx="17088486" cy="237496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6333236"/>
            <a:ext cx="14072870" cy="28273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1005205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10353611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05205" y="452374"/>
            <a:ext cx="18093690" cy="180949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05205" y="2601150"/>
            <a:ext cx="18093690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4474953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Relationship Id="rId10" Type="http://schemas.openxmlformats.org/officeDocument/2006/relationships/image" Target="../media/image9.png"/><Relationship Id="rId11" Type="http://schemas.openxmlformats.org/officeDocument/2006/relationships/image" Target="../media/image10.png"/><Relationship Id="rId12" Type="http://schemas.openxmlformats.org/officeDocument/2006/relationships/image" Target="../media/image11.png"/><Relationship Id="rId13" Type="http://schemas.openxmlformats.org/officeDocument/2006/relationships/image" Target="../media/image12.pn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3.png"/><Relationship Id="rId3" Type="http://schemas.openxmlformats.org/officeDocument/2006/relationships/image" Target="../media/image14.pn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5.png"/><Relationship Id="rId3" Type="http://schemas.openxmlformats.org/officeDocument/2006/relationships/image" Target="../media/image16.pn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Relationship Id="rId4" Type="http://schemas.openxmlformats.org/officeDocument/2006/relationships/image" Target="../media/image19.png"/><Relationship Id="rId5" Type="http://schemas.openxmlformats.org/officeDocument/2006/relationships/image" Target="../media/image20.png"/><Relationship Id="rId6" Type="http://schemas.openxmlformats.org/officeDocument/2006/relationships/image" Target="../media/image21.pn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2.png"/><Relationship Id="rId3" Type="http://schemas.openxmlformats.org/officeDocument/2006/relationships/image" Target="../media/image23.png"/><Relationship Id="rId4" Type="http://schemas.openxmlformats.org/officeDocument/2006/relationships/image" Target="../media/image24.png"/><Relationship Id="rId5" Type="http://schemas.openxmlformats.org/officeDocument/2006/relationships/image" Target="../media/image25.pn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6.png"/><Relationship Id="rId3" Type="http://schemas.openxmlformats.org/officeDocument/2006/relationships/image" Target="../media/image27.png"/><Relationship Id="rId4" Type="http://schemas.openxmlformats.org/officeDocument/2006/relationships/image" Target="../media/image28.png"/><Relationship Id="rId5" Type="http://schemas.openxmlformats.org/officeDocument/2006/relationships/image" Target="../media/image29.pn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0.png"/><Relationship Id="rId3" Type="http://schemas.openxmlformats.org/officeDocument/2006/relationships/image" Target="../media/image31.png"/><Relationship Id="rId4" Type="http://schemas.openxmlformats.org/officeDocument/2006/relationships/image" Target="../media/image32.png"/><Relationship Id="rId5" Type="http://schemas.openxmlformats.org/officeDocument/2006/relationships/image" Target="../media/image33.png"/><Relationship Id="rId6" Type="http://schemas.openxmlformats.org/officeDocument/2006/relationships/image" Target="../media/image34.png"/><Relationship Id="rId7" Type="http://schemas.openxmlformats.org/officeDocument/2006/relationships/image" Target="../media/image35.png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6.png"/><Relationship Id="rId3" Type="http://schemas.openxmlformats.org/officeDocument/2006/relationships/image" Target="../media/image37.png"/><Relationship Id="rId4" Type="http://schemas.openxmlformats.org/officeDocument/2006/relationships/image" Target="../media/image38.png"/><Relationship Id="rId5" Type="http://schemas.openxmlformats.org/officeDocument/2006/relationships/image" Target="../media/image39.png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0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20104100" cy="11308556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376948" y="6209239"/>
              <a:ext cx="19357340" cy="4758055"/>
            </a:xfrm>
            <a:custGeom>
              <a:avLst/>
              <a:gdLst/>
              <a:ahLst/>
              <a:cxnLst/>
              <a:rect l="l" t="t" r="r" b="b"/>
              <a:pathLst>
                <a:path w="19357340" h="4758055">
                  <a:moveTo>
                    <a:pt x="2525788" y="3455492"/>
                  </a:moveTo>
                  <a:lnTo>
                    <a:pt x="2524785" y="3401314"/>
                  </a:lnTo>
                  <a:lnTo>
                    <a:pt x="2521750" y="3348113"/>
                  </a:lnTo>
                  <a:lnTo>
                    <a:pt x="2516682" y="3295878"/>
                  </a:lnTo>
                  <a:lnTo>
                    <a:pt x="2509609" y="3244596"/>
                  </a:lnTo>
                  <a:lnTo>
                    <a:pt x="2500503" y="3194291"/>
                  </a:lnTo>
                  <a:lnTo>
                    <a:pt x="2489377" y="3144951"/>
                  </a:lnTo>
                  <a:lnTo>
                    <a:pt x="2476220" y="3096577"/>
                  </a:lnTo>
                  <a:lnTo>
                    <a:pt x="2461044" y="3049155"/>
                  </a:lnTo>
                  <a:lnTo>
                    <a:pt x="2443861" y="3002699"/>
                  </a:lnTo>
                  <a:lnTo>
                    <a:pt x="2424633" y="2957207"/>
                  </a:lnTo>
                  <a:lnTo>
                    <a:pt x="2403398" y="2912668"/>
                  </a:lnTo>
                  <a:lnTo>
                    <a:pt x="2380145" y="2869095"/>
                  </a:lnTo>
                  <a:lnTo>
                    <a:pt x="2354859" y="2826474"/>
                  </a:lnTo>
                  <a:lnTo>
                    <a:pt x="2327554" y="2784805"/>
                  </a:lnTo>
                  <a:lnTo>
                    <a:pt x="2298865" y="2744114"/>
                  </a:lnTo>
                  <a:lnTo>
                    <a:pt x="2268715" y="2705201"/>
                  </a:lnTo>
                  <a:lnTo>
                    <a:pt x="2237105" y="2668079"/>
                  </a:lnTo>
                  <a:lnTo>
                    <a:pt x="2204047" y="2632735"/>
                  </a:lnTo>
                  <a:lnTo>
                    <a:pt x="2169528" y="2599182"/>
                  </a:lnTo>
                  <a:lnTo>
                    <a:pt x="2133549" y="2567394"/>
                  </a:lnTo>
                  <a:lnTo>
                    <a:pt x="2096109" y="2537409"/>
                  </a:lnTo>
                  <a:lnTo>
                    <a:pt x="2057222" y="2509202"/>
                  </a:lnTo>
                  <a:lnTo>
                    <a:pt x="2016874" y="2482773"/>
                  </a:lnTo>
                  <a:lnTo>
                    <a:pt x="1975053" y="2458135"/>
                  </a:lnTo>
                  <a:lnTo>
                    <a:pt x="1931784" y="2435275"/>
                  </a:lnTo>
                  <a:lnTo>
                    <a:pt x="1892249" y="2416670"/>
                  </a:lnTo>
                  <a:lnTo>
                    <a:pt x="1892249" y="3430511"/>
                  </a:lnTo>
                  <a:lnTo>
                    <a:pt x="1890471" y="3481552"/>
                  </a:lnTo>
                  <a:lnTo>
                    <a:pt x="1885149" y="3530955"/>
                  </a:lnTo>
                  <a:lnTo>
                    <a:pt x="1876285" y="3578707"/>
                  </a:lnTo>
                  <a:lnTo>
                    <a:pt x="1863877" y="3624808"/>
                  </a:lnTo>
                  <a:lnTo>
                    <a:pt x="1847913" y="3669271"/>
                  </a:lnTo>
                  <a:lnTo>
                    <a:pt x="1828393" y="3712083"/>
                  </a:lnTo>
                  <a:lnTo>
                    <a:pt x="1805317" y="3753256"/>
                  </a:lnTo>
                  <a:lnTo>
                    <a:pt x="1778685" y="3792778"/>
                  </a:lnTo>
                  <a:lnTo>
                    <a:pt x="1748497" y="3830663"/>
                  </a:lnTo>
                  <a:lnTo>
                    <a:pt x="1714754" y="3866896"/>
                  </a:lnTo>
                  <a:lnTo>
                    <a:pt x="1677428" y="3901490"/>
                  </a:lnTo>
                  <a:lnTo>
                    <a:pt x="1647139" y="3925151"/>
                  </a:lnTo>
                  <a:lnTo>
                    <a:pt x="1614474" y="3947058"/>
                  </a:lnTo>
                  <a:lnTo>
                    <a:pt x="1579460" y="3967213"/>
                  </a:lnTo>
                  <a:lnTo>
                    <a:pt x="1542084" y="3985615"/>
                  </a:lnTo>
                  <a:lnTo>
                    <a:pt x="1502346" y="4002265"/>
                  </a:lnTo>
                  <a:lnTo>
                    <a:pt x="1460246" y="4017162"/>
                  </a:lnTo>
                  <a:lnTo>
                    <a:pt x="1415796" y="4030319"/>
                  </a:lnTo>
                  <a:lnTo>
                    <a:pt x="1368971" y="4041711"/>
                  </a:lnTo>
                  <a:lnTo>
                    <a:pt x="1319796" y="4051350"/>
                  </a:lnTo>
                  <a:lnTo>
                    <a:pt x="1268260" y="4059237"/>
                  </a:lnTo>
                  <a:lnTo>
                    <a:pt x="1214374" y="4065371"/>
                  </a:lnTo>
                  <a:lnTo>
                    <a:pt x="1158113" y="4069753"/>
                  </a:lnTo>
                  <a:lnTo>
                    <a:pt x="1099502" y="4072382"/>
                  </a:lnTo>
                  <a:lnTo>
                    <a:pt x="1038542" y="4073258"/>
                  </a:lnTo>
                  <a:lnTo>
                    <a:pt x="641845" y="4073258"/>
                  </a:lnTo>
                  <a:lnTo>
                    <a:pt x="641845" y="2779128"/>
                  </a:lnTo>
                  <a:lnTo>
                    <a:pt x="966863" y="2779128"/>
                  </a:lnTo>
                  <a:lnTo>
                    <a:pt x="1034491" y="2779953"/>
                  </a:lnTo>
                  <a:lnTo>
                    <a:pt x="1099312" y="2782430"/>
                  </a:lnTo>
                  <a:lnTo>
                    <a:pt x="1161300" y="2786570"/>
                  </a:lnTo>
                  <a:lnTo>
                    <a:pt x="1220482" y="2792349"/>
                  </a:lnTo>
                  <a:lnTo>
                    <a:pt x="1276845" y="2799791"/>
                  </a:lnTo>
                  <a:lnTo>
                    <a:pt x="1330388" y="2808884"/>
                  </a:lnTo>
                  <a:lnTo>
                    <a:pt x="1381125" y="2819628"/>
                  </a:lnTo>
                  <a:lnTo>
                    <a:pt x="1429042" y="2832011"/>
                  </a:lnTo>
                  <a:lnTo>
                    <a:pt x="1474139" y="2846057"/>
                  </a:lnTo>
                  <a:lnTo>
                    <a:pt x="1516430" y="2861754"/>
                  </a:lnTo>
                  <a:lnTo>
                    <a:pt x="1555915" y="2879102"/>
                  </a:lnTo>
                  <a:lnTo>
                    <a:pt x="1592580" y="2898089"/>
                  </a:lnTo>
                  <a:lnTo>
                    <a:pt x="1626438" y="2918739"/>
                  </a:lnTo>
                  <a:lnTo>
                    <a:pt x="1657477" y="2941028"/>
                  </a:lnTo>
                  <a:lnTo>
                    <a:pt x="1721561" y="2999956"/>
                  </a:lnTo>
                  <a:lnTo>
                    <a:pt x="1753984" y="3036405"/>
                  </a:lnTo>
                  <a:lnTo>
                    <a:pt x="1783003" y="3074327"/>
                  </a:lnTo>
                  <a:lnTo>
                    <a:pt x="1808607" y="3113697"/>
                  </a:lnTo>
                  <a:lnTo>
                    <a:pt x="1830793" y="3154540"/>
                  </a:lnTo>
                  <a:lnTo>
                    <a:pt x="1849564" y="3196844"/>
                  </a:lnTo>
                  <a:lnTo>
                    <a:pt x="1864931" y="3240621"/>
                  </a:lnTo>
                  <a:lnTo>
                    <a:pt x="1876882" y="3285871"/>
                  </a:lnTo>
                  <a:lnTo>
                    <a:pt x="1885416" y="3332607"/>
                  </a:lnTo>
                  <a:lnTo>
                    <a:pt x="1890534" y="3380816"/>
                  </a:lnTo>
                  <a:lnTo>
                    <a:pt x="1892249" y="3430511"/>
                  </a:lnTo>
                  <a:lnTo>
                    <a:pt x="1892249" y="2416670"/>
                  </a:lnTo>
                  <a:lnTo>
                    <a:pt x="1887042" y="2414206"/>
                  </a:lnTo>
                  <a:lnTo>
                    <a:pt x="1840852" y="2394928"/>
                  </a:lnTo>
                  <a:lnTo>
                    <a:pt x="1793189" y="2377427"/>
                  </a:lnTo>
                  <a:lnTo>
                    <a:pt x="1830959" y="2341600"/>
                  </a:lnTo>
                  <a:lnTo>
                    <a:pt x="1866582" y="2304897"/>
                  </a:lnTo>
                  <a:lnTo>
                    <a:pt x="1900034" y="2267331"/>
                  </a:lnTo>
                  <a:lnTo>
                    <a:pt x="1931339" y="2228888"/>
                  </a:lnTo>
                  <a:lnTo>
                    <a:pt x="1960486" y="2189581"/>
                  </a:lnTo>
                  <a:lnTo>
                    <a:pt x="1987473" y="2149398"/>
                  </a:lnTo>
                  <a:lnTo>
                    <a:pt x="2012302" y="2108339"/>
                  </a:lnTo>
                  <a:lnTo>
                    <a:pt x="2034971" y="2066404"/>
                  </a:lnTo>
                  <a:lnTo>
                    <a:pt x="2055495" y="2023592"/>
                  </a:lnTo>
                  <a:lnTo>
                    <a:pt x="2073846" y="1979917"/>
                  </a:lnTo>
                  <a:lnTo>
                    <a:pt x="2090039" y="1935353"/>
                  </a:lnTo>
                  <a:lnTo>
                    <a:pt x="2104085" y="1889925"/>
                  </a:lnTo>
                  <a:lnTo>
                    <a:pt x="2115959" y="1843608"/>
                  </a:lnTo>
                  <a:lnTo>
                    <a:pt x="2125675" y="1796415"/>
                  </a:lnTo>
                  <a:lnTo>
                    <a:pt x="2133231" y="1748358"/>
                  </a:lnTo>
                  <a:lnTo>
                    <a:pt x="2138642" y="1699399"/>
                  </a:lnTo>
                  <a:lnTo>
                    <a:pt x="2141880" y="1649577"/>
                  </a:lnTo>
                  <a:lnTo>
                    <a:pt x="2142960" y="1598866"/>
                  </a:lnTo>
                  <a:lnTo>
                    <a:pt x="2141931" y="1550949"/>
                  </a:lnTo>
                  <a:lnTo>
                    <a:pt x="2141880" y="1548472"/>
                  </a:lnTo>
                  <a:lnTo>
                    <a:pt x="2138667" y="1498180"/>
                  </a:lnTo>
                  <a:lnTo>
                    <a:pt x="2133295" y="1448003"/>
                  </a:lnTo>
                  <a:lnTo>
                    <a:pt x="2125789" y="1397939"/>
                  </a:lnTo>
                  <a:lnTo>
                    <a:pt x="2116124" y="1347990"/>
                  </a:lnTo>
                  <a:lnTo>
                    <a:pt x="2104313" y="1298143"/>
                  </a:lnTo>
                  <a:lnTo>
                    <a:pt x="2090356" y="1248410"/>
                  </a:lnTo>
                  <a:lnTo>
                    <a:pt x="2074252" y="1198791"/>
                  </a:lnTo>
                  <a:lnTo>
                    <a:pt x="2056003" y="1149273"/>
                  </a:lnTo>
                  <a:lnTo>
                    <a:pt x="2035606" y="1099870"/>
                  </a:lnTo>
                  <a:lnTo>
                    <a:pt x="2013864" y="1052017"/>
                  </a:lnTo>
                  <a:lnTo>
                    <a:pt x="1990661" y="1005738"/>
                  </a:lnTo>
                  <a:lnTo>
                    <a:pt x="1965998" y="961034"/>
                  </a:lnTo>
                  <a:lnTo>
                    <a:pt x="1939861" y="917930"/>
                  </a:lnTo>
                  <a:lnTo>
                    <a:pt x="1912239" y="876414"/>
                  </a:lnTo>
                  <a:lnTo>
                    <a:pt x="1883156" y="836485"/>
                  </a:lnTo>
                  <a:lnTo>
                    <a:pt x="1852587" y="798144"/>
                  </a:lnTo>
                  <a:lnTo>
                    <a:pt x="1820532" y="761403"/>
                  </a:lnTo>
                  <a:lnTo>
                    <a:pt x="1786991" y="726262"/>
                  </a:lnTo>
                  <a:lnTo>
                    <a:pt x="1751952" y="692734"/>
                  </a:lnTo>
                  <a:lnTo>
                    <a:pt x="1715858" y="662025"/>
                  </a:lnTo>
                  <a:lnTo>
                    <a:pt x="1678178" y="633158"/>
                  </a:lnTo>
                  <a:lnTo>
                    <a:pt x="1638909" y="606132"/>
                  </a:lnTo>
                  <a:lnTo>
                    <a:pt x="1598053" y="580936"/>
                  </a:lnTo>
                  <a:lnTo>
                    <a:pt x="1555610" y="557580"/>
                  </a:lnTo>
                  <a:lnTo>
                    <a:pt x="1534414" y="547230"/>
                  </a:lnTo>
                  <a:lnTo>
                    <a:pt x="1534414" y="1609953"/>
                  </a:lnTo>
                  <a:lnTo>
                    <a:pt x="1532737" y="1670532"/>
                  </a:lnTo>
                  <a:lnTo>
                    <a:pt x="1527721" y="1728076"/>
                  </a:lnTo>
                  <a:lnTo>
                    <a:pt x="1519364" y="1782610"/>
                  </a:lnTo>
                  <a:lnTo>
                    <a:pt x="1507667" y="1834108"/>
                  </a:lnTo>
                  <a:lnTo>
                    <a:pt x="1492643" y="1882597"/>
                  </a:lnTo>
                  <a:lnTo>
                    <a:pt x="1474292" y="1928050"/>
                  </a:lnTo>
                  <a:lnTo>
                    <a:pt x="1452613" y="1970481"/>
                  </a:lnTo>
                  <a:lnTo>
                    <a:pt x="1427607" y="2009889"/>
                  </a:lnTo>
                  <a:lnTo>
                    <a:pt x="1399286" y="2046274"/>
                  </a:lnTo>
                  <a:lnTo>
                    <a:pt x="1367637" y="2079625"/>
                  </a:lnTo>
                  <a:lnTo>
                    <a:pt x="1335735" y="2107247"/>
                  </a:lnTo>
                  <a:lnTo>
                    <a:pt x="1300670" y="2132241"/>
                  </a:lnTo>
                  <a:lnTo>
                    <a:pt x="1262443" y="2154631"/>
                  </a:lnTo>
                  <a:lnTo>
                    <a:pt x="1221066" y="2174392"/>
                  </a:lnTo>
                  <a:lnTo>
                    <a:pt x="1176528" y="2191524"/>
                  </a:lnTo>
                  <a:lnTo>
                    <a:pt x="1128826" y="2206040"/>
                  </a:lnTo>
                  <a:lnTo>
                    <a:pt x="1077976" y="2217928"/>
                  </a:lnTo>
                  <a:lnTo>
                    <a:pt x="1023950" y="2227173"/>
                  </a:lnTo>
                  <a:lnTo>
                    <a:pt x="966774" y="2233777"/>
                  </a:lnTo>
                  <a:lnTo>
                    <a:pt x="906424" y="2237740"/>
                  </a:lnTo>
                  <a:lnTo>
                    <a:pt x="842911" y="2239073"/>
                  </a:lnTo>
                  <a:lnTo>
                    <a:pt x="641845" y="2239073"/>
                  </a:lnTo>
                  <a:lnTo>
                    <a:pt x="641845" y="994905"/>
                  </a:lnTo>
                  <a:lnTo>
                    <a:pt x="867562" y="994905"/>
                  </a:lnTo>
                  <a:lnTo>
                    <a:pt x="925436" y="996200"/>
                  </a:lnTo>
                  <a:lnTo>
                    <a:pt x="980744" y="1000074"/>
                  </a:lnTo>
                  <a:lnTo>
                    <a:pt x="1033487" y="1006525"/>
                  </a:lnTo>
                  <a:lnTo>
                    <a:pt x="1083691" y="1015555"/>
                  </a:lnTo>
                  <a:lnTo>
                    <a:pt x="1131328" y="1027176"/>
                  </a:lnTo>
                  <a:lnTo>
                    <a:pt x="1176401" y="1041387"/>
                  </a:lnTo>
                  <a:lnTo>
                    <a:pt x="1218920" y="1058176"/>
                  </a:lnTo>
                  <a:lnTo>
                    <a:pt x="1258887" y="1077556"/>
                  </a:lnTo>
                  <a:lnTo>
                    <a:pt x="1296289" y="1099515"/>
                  </a:lnTo>
                  <a:lnTo>
                    <a:pt x="1331137" y="1124077"/>
                  </a:lnTo>
                  <a:lnTo>
                    <a:pt x="1363433" y="1151216"/>
                  </a:lnTo>
                  <a:lnTo>
                    <a:pt x="1395907" y="1183970"/>
                  </a:lnTo>
                  <a:lnTo>
                    <a:pt x="1424965" y="1219644"/>
                  </a:lnTo>
                  <a:lnTo>
                    <a:pt x="1450606" y="1258227"/>
                  </a:lnTo>
                  <a:lnTo>
                    <a:pt x="1472844" y="1299730"/>
                  </a:lnTo>
                  <a:lnTo>
                    <a:pt x="1491653" y="1344142"/>
                  </a:lnTo>
                  <a:lnTo>
                    <a:pt x="1507045" y="1391462"/>
                  </a:lnTo>
                  <a:lnTo>
                    <a:pt x="1519008" y="1441716"/>
                  </a:lnTo>
                  <a:lnTo>
                    <a:pt x="1527568" y="1494866"/>
                  </a:lnTo>
                  <a:lnTo>
                    <a:pt x="1532699" y="1550949"/>
                  </a:lnTo>
                  <a:lnTo>
                    <a:pt x="1534414" y="1609953"/>
                  </a:lnTo>
                  <a:lnTo>
                    <a:pt x="1534414" y="547230"/>
                  </a:lnTo>
                  <a:lnTo>
                    <a:pt x="1465948" y="516369"/>
                  </a:lnTo>
                  <a:lnTo>
                    <a:pt x="1418717" y="498500"/>
                  </a:lnTo>
                  <a:lnTo>
                    <a:pt x="1369898" y="482473"/>
                  </a:lnTo>
                  <a:lnTo>
                    <a:pt x="1319479" y="468261"/>
                  </a:lnTo>
                  <a:lnTo>
                    <a:pt x="1282395" y="459117"/>
                  </a:lnTo>
                  <a:lnTo>
                    <a:pt x="1243533" y="450646"/>
                  </a:lnTo>
                  <a:lnTo>
                    <a:pt x="1202905" y="442849"/>
                  </a:lnTo>
                  <a:lnTo>
                    <a:pt x="1160500" y="435711"/>
                  </a:lnTo>
                  <a:lnTo>
                    <a:pt x="1116330" y="429260"/>
                  </a:lnTo>
                  <a:lnTo>
                    <a:pt x="1070381" y="423481"/>
                  </a:lnTo>
                  <a:lnTo>
                    <a:pt x="1022680" y="418388"/>
                  </a:lnTo>
                  <a:lnTo>
                    <a:pt x="973201" y="413956"/>
                  </a:lnTo>
                  <a:lnTo>
                    <a:pt x="921943" y="410210"/>
                  </a:lnTo>
                  <a:lnTo>
                    <a:pt x="868934" y="407149"/>
                  </a:lnTo>
                  <a:lnTo>
                    <a:pt x="814158" y="404761"/>
                  </a:lnTo>
                  <a:lnTo>
                    <a:pt x="757605" y="403059"/>
                  </a:lnTo>
                  <a:lnTo>
                    <a:pt x="699300" y="402031"/>
                  </a:lnTo>
                  <a:lnTo>
                    <a:pt x="639229" y="401688"/>
                  </a:lnTo>
                  <a:lnTo>
                    <a:pt x="0" y="401688"/>
                  </a:lnTo>
                  <a:lnTo>
                    <a:pt x="0" y="4680115"/>
                  </a:lnTo>
                  <a:lnTo>
                    <a:pt x="972413" y="4680115"/>
                  </a:lnTo>
                  <a:lnTo>
                    <a:pt x="1033830" y="4679708"/>
                  </a:lnTo>
                  <a:lnTo>
                    <a:pt x="1093762" y="4678489"/>
                  </a:lnTo>
                  <a:lnTo>
                    <a:pt x="1152194" y="4676445"/>
                  </a:lnTo>
                  <a:lnTo>
                    <a:pt x="1209154" y="4673587"/>
                  </a:lnTo>
                  <a:lnTo>
                    <a:pt x="1264615" y="4669917"/>
                  </a:lnTo>
                  <a:lnTo>
                    <a:pt x="1318577" y="4665421"/>
                  </a:lnTo>
                  <a:lnTo>
                    <a:pt x="1371066" y="4660100"/>
                  </a:lnTo>
                  <a:lnTo>
                    <a:pt x="1422057" y="4653953"/>
                  </a:lnTo>
                  <a:lnTo>
                    <a:pt x="1471561" y="4646981"/>
                  </a:lnTo>
                  <a:lnTo>
                    <a:pt x="1519580" y="4639183"/>
                  </a:lnTo>
                  <a:lnTo>
                    <a:pt x="1566100" y="4630559"/>
                  </a:lnTo>
                  <a:lnTo>
                    <a:pt x="1611134" y="4621098"/>
                  </a:lnTo>
                  <a:lnTo>
                    <a:pt x="1654683" y="4610811"/>
                  </a:lnTo>
                  <a:lnTo>
                    <a:pt x="1696745" y="4599686"/>
                  </a:lnTo>
                  <a:lnTo>
                    <a:pt x="1744395" y="4583544"/>
                  </a:lnTo>
                  <a:lnTo>
                    <a:pt x="1791182" y="4565243"/>
                  </a:lnTo>
                  <a:lnTo>
                    <a:pt x="1837105" y="4544784"/>
                  </a:lnTo>
                  <a:lnTo>
                    <a:pt x="1882165" y="4522165"/>
                  </a:lnTo>
                  <a:lnTo>
                    <a:pt x="1926361" y="4497387"/>
                  </a:lnTo>
                  <a:lnTo>
                    <a:pt x="1969693" y="4470451"/>
                  </a:lnTo>
                  <a:lnTo>
                    <a:pt x="2012149" y="4441368"/>
                  </a:lnTo>
                  <a:lnTo>
                    <a:pt x="2053742" y="4410126"/>
                  </a:lnTo>
                  <a:lnTo>
                    <a:pt x="2094471" y="4376725"/>
                  </a:lnTo>
                  <a:lnTo>
                    <a:pt x="2134311" y="4341165"/>
                  </a:lnTo>
                  <a:lnTo>
                    <a:pt x="2173287" y="4303471"/>
                  </a:lnTo>
                  <a:lnTo>
                    <a:pt x="2209431" y="4266552"/>
                  </a:lnTo>
                  <a:lnTo>
                    <a:pt x="2243607" y="4228770"/>
                  </a:lnTo>
                  <a:lnTo>
                    <a:pt x="2275840" y="4190136"/>
                  </a:lnTo>
                  <a:lnTo>
                    <a:pt x="2306104" y="4150652"/>
                  </a:lnTo>
                  <a:lnTo>
                    <a:pt x="2334425" y="4110317"/>
                  </a:lnTo>
                  <a:lnTo>
                    <a:pt x="2358148" y="4073258"/>
                  </a:lnTo>
                  <a:lnTo>
                    <a:pt x="2385199" y="4027055"/>
                  </a:lnTo>
                  <a:lnTo>
                    <a:pt x="2407666" y="3984142"/>
                  </a:lnTo>
                  <a:lnTo>
                    <a:pt x="2428163" y="3940365"/>
                  </a:lnTo>
                  <a:lnTo>
                    <a:pt x="2446718" y="3895750"/>
                  </a:lnTo>
                  <a:lnTo>
                    <a:pt x="2463317" y="3850259"/>
                  </a:lnTo>
                  <a:lnTo>
                    <a:pt x="2477960" y="3803916"/>
                  </a:lnTo>
                  <a:lnTo>
                    <a:pt x="2490647" y="3756710"/>
                  </a:lnTo>
                  <a:lnTo>
                    <a:pt x="2501392" y="3708654"/>
                  </a:lnTo>
                  <a:lnTo>
                    <a:pt x="2510180" y="3659746"/>
                  </a:lnTo>
                  <a:lnTo>
                    <a:pt x="2517013" y="3609962"/>
                  </a:lnTo>
                  <a:lnTo>
                    <a:pt x="2521889" y="3559340"/>
                  </a:lnTo>
                  <a:lnTo>
                    <a:pt x="2524823" y="3507841"/>
                  </a:lnTo>
                  <a:lnTo>
                    <a:pt x="2525788" y="3455492"/>
                  </a:lnTo>
                  <a:close/>
                </a:path>
                <a:path w="19357340" h="4758055">
                  <a:moveTo>
                    <a:pt x="5283339" y="1981187"/>
                  </a:moveTo>
                  <a:lnTo>
                    <a:pt x="4663529" y="1981187"/>
                  </a:lnTo>
                  <a:lnTo>
                    <a:pt x="4663529" y="3530193"/>
                  </a:lnTo>
                  <a:lnTo>
                    <a:pt x="4662335" y="3592588"/>
                  </a:lnTo>
                  <a:lnTo>
                    <a:pt x="4658753" y="3651935"/>
                  </a:lnTo>
                  <a:lnTo>
                    <a:pt x="4652784" y="3708247"/>
                  </a:lnTo>
                  <a:lnTo>
                    <a:pt x="4644428" y="3761498"/>
                  </a:lnTo>
                  <a:lnTo>
                    <a:pt x="4633684" y="3811701"/>
                  </a:lnTo>
                  <a:lnTo>
                    <a:pt x="4620552" y="3858857"/>
                  </a:lnTo>
                  <a:lnTo>
                    <a:pt x="4605045" y="3902964"/>
                  </a:lnTo>
                  <a:lnTo>
                    <a:pt x="4587138" y="3944035"/>
                  </a:lnTo>
                  <a:lnTo>
                    <a:pt x="4566844" y="3982047"/>
                  </a:lnTo>
                  <a:lnTo>
                    <a:pt x="4544174" y="4017022"/>
                  </a:lnTo>
                  <a:lnTo>
                    <a:pt x="4519104" y="4048950"/>
                  </a:lnTo>
                  <a:lnTo>
                    <a:pt x="4491660" y="4077843"/>
                  </a:lnTo>
                  <a:lnTo>
                    <a:pt x="4461827" y="4103687"/>
                  </a:lnTo>
                  <a:lnTo>
                    <a:pt x="4429607" y="4126484"/>
                  </a:lnTo>
                  <a:lnTo>
                    <a:pt x="4395013" y="4146245"/>
                  </a:lnTo>
                  <a:lnTo>
                    <a:pt x="4358017" y="4162958"/>
                  </a:lnTo>
                  <a:lnTo>
                    <a:pt x="4318647" y="4176636"/>
                  </a:lnTo>
                  <a:lnTo>
                    <a:pt x="4276903" y="4187279"/>
                  </a:lnTo>
                  <a:lnTo>
                    <a:pt x="4232757" y="4194873"/>
                  </a:lnTo>
                  <a:lnTo>
                    <a:pt x="4186237" y="4199432"/>
                  </a:lnTo>
                  <a:lnTo>
                    <a:pt x="4137329" y="4200944"/>
                  </a:lnTo>
                  <a:lnTo>
                    <a:pt x="4088422" y="4199432"/>
                  </a:lnTo>
                  <a:lnTo>
                    <a:pt x="4041914" y="4194873"/>
                  </a:lnTo>
                  <a:lnTo>
                    <a:pt x="3997782" y="4187279"/>
                  </a:lnTo>
                  <a:lnTo>
                    <a:pt x="3956037" y="4176636"/>
                  </a:lnTo>
                  <a:lnTo>
                    <a:pt x="3916692" y="4162958"/>
                  </a:lnTo>
                  <a:lnTo>
                    <a:pt x="3879723" y="4146245"/>
                  </a:lnTo>
                  <a:lnTo>
                    <a:pt x="3845141" y="4126484"/>
                  </a:lnTo>
                  <a:lnTo>
                    <a:pt x="3812946" y="4103687"/>
                  </a:lnTo>
                  <a:lnTo>
                    <a:pt x="3783139" y="4077843"/>
                  </a:lnTo>
                  <a:lnTo>
                    <a:pt x="3755707" y="4048950"/>
                  </a:lnTo>
                  <a:lnTo>
                    <a:pt x="3730675" y="4017022"/>
                  </a:lnTo>
                  <a:lnTo>
                    <a:pt x="3708019" y="3982047"/>
                  </a:lnTo>
                  <a:lnTo>
                    <a:pt x="3687762" y="3944035"/>
                  </a:lnTo>
                  <a:lnTo>
                    <a:pt x="3669881" y="3902964"/>
                  </a:lnTo>
                  <a:lnTo>
                    <a:pt x="3654374" y="3858857"/>
                  </a:lnTo>
                  <a:lnTo>
                    <a:pt x="3641267" y="3811701"/>
                  </a:lnTo>
                  <a:lnTo>
                    <a:pt x="3630536" y="3761498"/>
                  </a:lnTo>
                  <a:lnTo>
                    <a:pt x="3622192" y="3708247"/>
                  </a:lnTo>
                  <a:lnTo>
                    <a:pt x="3616236" y="3651935"/>
                  </a:lnTo>
                  <a:lnTo>
                    <a:pt x="3612667" y="3592588"/>
                  </a:lnTo>
                  <a:lnTo>
                    <a:pt x="3611473" y="3530193"/>
                  </a:lnTo>
                  <a:lnTo>
                    <a:pt x="3611473" y="1981187"/>
                  </a:lnTo>
                  <a:lnTo>
                    <a:pt x="2991548" y="1981187"/>
                  </a:lnTo>
                  <a:lnTo>
                    <a:pt x="2991548" y="3544112"/>
                  </a:lnTo>
                  <a:lnTo>
                    <a:pt x="2992183" y="3610152"/>
                  </a:lnTo>
                  <a:lnTo>
                    <a:pt x="2994101" y="3673132"/>
                  </a:lnTo>
                  <a:lnTo>
                    <a:pt x="2997276" y="3733088"/>
                  </a:lnTo>
                  <a:lnTo>
                    <a:pt x="3001734" y="3790010"/>
                  </a:lnTo>
                  <a:lnTo>
                    <a:pt x="3007461" y="3843909"/>
                  </a:lnTo>
                  <a:lnTo>
                    <a:pt x="3014459" y="3894772"/>
                  </a:lnTo>
                  <a:lnTo>
                    <a:pt x="3022752" y="3942626"/>
                  </a:lnTo>
                  <a:lnTo>
                    <a:pt x="3032315" y="3987469"/>
                  </a:lnTo>
                  <a:lnTo>
                    <a:pt x="3043161" y="4029316"/>
                  </a:lnTo>
                  <a:lnTo>
                    <a:pt x="3055277" y="4068140"/>
                  </a:lnTo>
                  <a:lnTo>
                    <a:pt x="3068688" y="4103979"/>
                  </a:lnTo>
                  <a:lnTo>
                    <a:pt x="3087814" y="4150195"/>
                  </a:lnTo>
                  <a:lnTo>
                    <a:pt x="3109734" y="4195419"/>
                  </a:lnTo>
                  <a:lnTo>
                    <a:pt x="3134461" y="4239641"/>
                  </a:lnTo>
                  <a:lnTo>
                    <a:pt x="3161969" y="4282846"/>
                  </a:lnTo>
                  <a:lnTo>
                    <a:pt x="3192284" y="4325061"/>
                  </a:lnTo>
                  <a:lnTo>
                    <a:pt x="3225393" y="4366247"/>
                  </a:lnTo>
                  <a:lnTo>
                    <a:pt x="3261283" y="4406404"/>
                  </a:lnTo>
                  <a:lnTo>
                    <a:pt x="3299968" y="4445533"/>
                  </a:lnTo>
                  <a:lnTo>
                    <a:pt x="3341433" y="4483633"/>
                  </a:lnTo>
                  <a:lnTo>
                    <a:pt x="3378962" y="4514913"/>
                  </a:lnTo>
                  <a:lnTo>
                    <a:pt x="3417659" y="4544314"/>
                  </a:lnTo>
                  <a:lnTo>
                    <a:pt x="3457498" y="4571809"/>
                  </a:lnTo>
                  <a:lnTo>
                    <a:pt x="3498507" y="4597412"/>
                  </a:lnTo>
                  <a:lnTo>
                    <a:pt x="3540683" y="4621123"/>
                  </a:lnTo>
                  <a:lnTo>
                    <a:pt x="3584016" y="4642942"/>
                  </a:lnTo>
                  <a:lnTo>
                    <a:pt x="3628504" y="4662868"/>
                  </a:lnTo>
                  <a:lnTo>
                    <a:pt x="3674160" y="4680902"/>
                  </a:lnTo>
                  <a:lnTo>
                    <a:pt x="3720973" y="4697044"/>
                  </a:lnTo>
                  <a:lnTo>
                    <a:pt x="3768953" y="4711281"/>
                  </a:lnTo>
                  <a:lnTo>
                    <a:pt x="3818090" y="4723625"/>
                  </a:lnTo>
                  <a:lnTo>
                    <a:pt x="3868394" y="4734064"/>
                  </a:lnTo>
                  <a:lnTo>
                    <a:pt x="3919855" y="4742612"/>
                  </a:lnTo>
                  <a:lnTo>
                    <a:pt x="3972483" y="4749266"/>
                  </a:lnTo>
                  <a:lnTo>
                    <a:pt x="4026268" y="4754016"/>
                  </a:lnTo>
                  <a:lnTo>
                    <a:pt x="4081221" y="4756874"/>
                  </a:lnTo>
                  <a:lnTo>
                    <a:pt x="4137329" y="4757813"/>
                  </a:lnTo>
                  <a:lnTo>
                    <a:pt x="4193781" y="4756874"/>
                  </a:lnTo>
                  <a:lnTo>
                    <a:pt x="4249039" y="4754016"/>
                  </a:lnTo>
                  <a:lnTo>
                    <a:pt x="4303128" y="4749266"/>
                  </a:lnTo>
                  <a:lnTo>
                    <a:pt x="4356036" y="4742612"/>
                  </a:lnTo>
                  <a:lnTo>
                    <a:pt x="4407763" y="4734064"/>
                  </a:lnTo>
                  <a:lnTo>
                    <a:pt x="4458309" y="4723625"/>
                  </a:lnTo>
                  <a:lnTo>
                    <a:pt x="4507674" y="4711281"/>
                  </a:lnTo>
                  <a:lnTo>
                    <a:pt x="4555845" y="4697044"/>
                  </a:lnTo>
                  <a:lnTo>
                    <a:pt x="4602848" y="4680902"/>
                  </a:lnTo>
                  <a:lnTo>
                    <a:pt x="4648670" y="4662868"/>
                  </a:lnTo>
                  <a:lnTo>
                    <a:pt x="4693310" y="4642942"/>
                  </a:lnTo>
                  <a:lnTo>
                    <a:pt x="4736757" y="4621123"/>
                  </a:lnTo>
                  <a:lnTo>
                    <a:pt x="4779035" y="4597412"/>
                  </a:lnTo>
                  <a:lnTo>
                    <a:pt x="4820120" y="4571809"/>
                  </a:lnTo>
                  <a:lnTo>
                    <a:pt x="4860023" y="4544314"/>
                  </a:lnTo>
                  <a:lnTo>
                    <a:pt x="4898745" y="4514913"/>
                  </a:lnTo>
                  <a:lnTo>
                    <a:pt x="4936274" y="4483633"/>
                  </a:lnTo>
                  <a:lnTo>
                    <a:pt x="4977104" y="4445533"/>
                  </a:lnTo>
                  <a:lnTo>
                    <a:pt x="5015141" y="4406404"/>
                  </a:lnTo>
                  <a:lnTo>
                    <a:pt x="5050383" y="4366247"/>
                  </a:lnTo>
                  <a:lnTo>
                    <a:pt x="5082832" y="4325061"/>
                  </a:lnTo>
                  <a:lnTo>
                    <a:pt x="5112499" y="4282846"/>
                  </a:lnTo>
                  <a:lnTo>
                    <a:pt x="5139372" y="4239641"/>
                  </a:lnTo>
                  <a:lnTo>
                    <a:pt x="5163464" y="4195419"/>
                  </a:lnTo>
                  <a:lnTo>
                    <a:pt x="5184775" y="4150195"/>
                  </a:lnTo>
                  <a:lnTo>
                    <a:pt x="5203304" y="4103979"/>
                  </a:lnTo>
                  <a:lnTo>
                    <a:pt x="5217147" y="4060380"/>
                  </a:lnTo>
                  <a:lnTo>
                    <a:pt x="5229682" y="4015321"/>
                  </a:lnTo>
                  <a:lnTo>
                    <a:pt x="5240921" y="3968800"/>
                  </a:lnTo>
                  <a:lnTo>
                    <a:pt x="5250840" y="3920820"/>
                  </a:lnTo>
                  <a:lnTo>
                    <a:pt x="5259438" y="3871379"/>
                  </a:lnTo>
                  <a:lnTo>
                    <a:pt x="5266728" y="3820490"/>
                  </a:lnTo>
                  <a:lnTo>
                    <a:pt x="5272710" y="3768140"/>
                  </a:lnTo>
                  <a:lnTo>
                    <a:pt x="5277358" y="3714318"/>
                  </a:lnTo>
                  <a:lnTo>
                    <a:pt x="5280672" y="3659047"/>
                  </a:lnTo>
                  <a:lnTo>
                    <a:pt x="5282666" y="3602317"/>
                  </a:lnTo>
                  <a:lnTo>
                    <a:pt x="5283339" y="3544112"/>
                  </a:lnTo>
                  <a:lnTo>
                    <a:pt x="5283339" y="1981187"/>
                  </a:lnTo>
                  <a:close/>
                </a:path>
                <a:path w="19357340" h="4758055">
                  <a:moveTo>
                    <a:pt x="6544196" y="0"/>
                  </a:moveTo>
                  <a:lnTo>
                    <a:pt x="5924270" y="0"/>
                  </a:lnTo>
                  <a:lnTo>
                    <a:pt x="5924270" y="4680115"/>
                  </a:lnTo>
                  <a:lnTo>
                    <a:pt x="6544196" y="4680115"/>
                  </a:lnTo>
                  <a:lnTo>
                    <a:pt x="6544196" y="0"/>
                  </a:lnTo>
                  <a:close/>
                </a:path>
                <a:path w="19357340" h="4758055">
                  <a:moveTo>
                    <a:pt x="7920571" y="0"/>
                  </a:moveTo>
                  <a:lnTo>
                    <a:pt x="7300773" y="0"/>
                  </a:lnTo>
                  <a:lnTo>
                    <a:pt x="7300773" y="4680115"/>
                  </a:lnTo>
                  <a:lnTo>
                    <a:pt x="7920571" y="4680115"/>
                  </a:lnTo>
                  <a:lnTo>
                    <a:pt x="7920571" y="0"/>
                  </a:lnTo>
                  <a:close/>
                </a:path>
                <a:path w="19357340" h="4758055">
                  <a:moveTo>
                    <a:pt x="10985525" y="3025914"/>
                  </a:moveTo>
                  <a:lnTo>
                    <a:pt x="10984814" y="2964078"/>
                  </a:lnTo>
                  <a:lnTo>
                    <a:pt x="10982668" y="2904134"/>
                  </a:lnTo>
                  <a:lnTo>
                    <a:pt x="10979099" y="2846082"/>
                  </a:lnTo>
                  <a:lnTo>
                    <a:pt x="10974108" y="2789936"/>
                  </a:lnTo>
                  <a:lnTo>
                    <a:pt x="10967695" y="2735681"/>
                  </a:lnTo>
                  <a:lnTo>
                    <a:pt x="10959846" y="2683332"/>
                  </a:lnTo>
                  <a:lnTo>
                    <a:pt x="10950575" y="2632875"/>
                  </a:lnTo>
                  <a:lnTo>
                    <a:pt x="10939869" y="2584310"/>
                  </a:lnTo>
                  <a:lnTo>
                    <a:pt x="10927740" y="2537650"/>
                  </a:lnTo>
                  <a:lnTo>
                    <a:pt x="10914177" y="2492870"/>
                  </a:lnTo>
                  <a:lnTo>
                    <a:pt x="10899204" y="2450007"/>
                  </a:lnTo>
                  <a:lnTo>
                    <a:pt x="10882782" y="2409025"/>
                  </a:lnTo>
                  <a:lnTo>
                    <a:pt x="10864952" y="2369947"/>
                  </a:lnTo>
                  <a:lnTo>
                    <a:pt x="10845686" y="2332748"/>
                  </a:lnTo>
                  <a:lnTo>
                    <a:pt x="10824985" y="2297455"/>
                  </a:lnTo>
                  <a:lnTo>
                    <a:pt x="10802861" y="2264054"/>
                  </a:lnTo>
                  <a:lnTo>
                    <a:pt x="10779316" y="2232558"/>
                  </a:lnTo>
                  <a:lnTo>
                    <a:pt x="10754335" y="2202942"/>
                  </a:lnTo>
                  <a:lnTo>
                    <a:pt x="10719524" y="2167039"/>
                  </a:lnTo>
                  <a:lnTo>
                    <a:pt x="10683291" y="2133447"/>
                  </a:lnTo>
                  <a:lnTo>
                    <a:pt x="10645635" y="2102167"/>
                  </a:lnTo>
                  <a:lnTo>
                    <a:pt x="10606570" y="2073211"/>
                  </a:lnTo>
                  <a:lnTo>
                    <a:pt x="10566070" y="2046566"/>
                  </a:lnTo>
                  <a:lnTo>
                    <a:pt x="10524160" y="2022246"/>
                  </a:lnTo>
                  <a:lnTo>
                    <a:pt x="10480827" y="2000224"/>
                  </a:lnTo>
                  <a:lnTo>
                    <a:pt x="10436073" y="1980539"/>
                  </a:lnTo>
                  <a:lnTo>
                    <a:pt x="10389908" y="1963153"/>
                  </a:lnTo>
                  <a:lnTo>
                    <a:pt x="10342321" y="1948091"/>
                  </a:lnTo>
                  <a:lnTo>
                    <a:pt x="10293325" y="1935353"/>
                  </a:lnTo>
                  <a:lnTo>
                    <a:pt x="10242906" y="1924926"/>
                  </a:lnTo>
                  <a:lnTo>
                    <a:pt x="10191064" y="1916811"/>
                  </a:lnTo>
                  <a:lnTo>
                    <a:pt x="10137813" y="1911019"/>
                  </a:lnTo>
                  <a:lnTo>
                    <a:pt x="10083152" y="1907540"/>
                  </a:lnTo>
                  <a:lnTo>
                    <a:pt x="10027069" y="1906384"/>
                  </a:lnTo>
                  <a:lnTo>
                    <a:pt x="9977437" y="1907552"/>
                  </a:lnTo>
                  <a:lnTo>
                    <a:pt x="9928327" y="1911070"/>
                  </a:lnTo>
                  <a:lnTo>
                    <a:pt x="9879749" y="1916925"/>
                  </a:lnTo>
                  <a:lnTo>
                    <a:pt x="9831718" y="1925129"/>
                  </a:lnTo>
                  <a:lnTo>
                    <a:pt x="9784207" y="1935670"/>
                  </a:lnTo>
                  <a:lnTo>
                    <a:pt x="9737242" y="1948548"/>
                  </a:lnTo>
                  <a:lnTo>
                    <a:pt x="9690811" y="1963762"/>
                  </a:lnTo>
                  <a:lnTo>
                    <a:pt x="9644913" y="1981314"/>
                  </a:lnTo>
                  <a:lnTo>
                    <a:pt x="9599562" y="2001202"/>
                  </a:lnTo>
                  <a:lnTo>
                    <a:pt x="9554743" y="2023427"/>
                  </a:lnTo>
                  <a:lnTo>
                    <a:pt x="9510471" y="2047976"/>
                  </a:lnTo>
                  <a:lnTo>
                    <a:pt x="9466732" y="2074862"/>
                  </a:lnTo>
                  <a:lnTo>
                    <a:pt x="9423527" y="2104085"/>
                  </a:lnTo>
                  <a:lnTo>
                    <a:pt x="9380868" y="2135632"/>
                  </a:lnTo>
                  <a:lnTo>
                    <a:pt x="9338754" y="2169515"/>
                  </a:lnTo>
                  <a:lnTo>
                    <a:pt x="9297187" y="2205723"/>
                  </a:lnTo>
                  <a:lnTo>
                    <a:pt x="9297187" y="0"/>
                  </a:lnTo>
                  <a:lnTo>
                    <a:pt x="8677389" y="0"/>
                  </a:lnTo>
                  <a:lnTo>
                    <a:pt x="8677389" y="4680115"/>
                  </a:lnTo>
                  <a:lnTo>
                    <a:pt x="9297187" y="4680115"/>
                  </a:lnTo>
                  <a:lnTo>
                    <a:pt x="9297187" y="3375012"/>
                  </a:lnTo>
                  <a:lnTo>
                    <a:pt x="9297848" y="3305251"/>
                  </a:lnTo>
                  <a:lnTo>
                    <a:pt x="9299829" y="3238487"/>
                  </a:lnTo>
                  <a:lnTo>
                    <a:pt x="9303118" y="3174720"/>
                  </a:lnTo>
                  <a:lnTo>
                    <a:pt x="9307741" y="3113963"/>
                  </a:lnTo>
                  <a:lnTo>
                    <a:pt x="9313672" y="3056204"/>
                  </a:lnTo>
                  <a:lnTo>
                    <a:pt x="9320936" y="3001441"/>
                  </a:lnTo>
                  <a:lnTo>
                    <a:pt x="9329509" y="2949676"/>
                  </a:lnTo>
                  <a:lnTo>
                    <a:pt x="9339402" y="2900908"/>
                  </a:lnTo>
                  <a:lnTo>
                    <a:pt x="9350629" y="2855137"/>
                  </a:lnTo>
                  <a:lnTo>
                    <a:pt x="9363177" y="2812364"/>
                  </a:lnTo>
                  <a:lnTo>
                    <a:pt x="9377032" y="2772587"/>
                  </a:lnTo>
                  <a:lnTo>
                    <a:pt x="9392221" y="2735808"/>
                  </a:lnTo>
                  <a:lnTo>
                    <a:pt x="9426575" y="2671254"/>
                  </a:lnTo>
                  <a:lnTo>
                    <a:pt x="9452216" y="2636113"/>
                  </a:lnTo>
                  <a:lnTo>
                    <a:pt x="9481033" y="2604325"/>
                  </a:lnTo>
                  <a:lnTo>
                    <a:pt x="9513037" y="2575903"/>
                  </a:lnTo>
                  <a:lnTo>
                    <a:pt x="9548216" y="2550833"/>
                  </a:lnTo>
                  <a:lnTo>
                    <a:pt x="9586595" y="2529103"/>
                  </a:lnTo>
                  <a:lnTo>
                    <a:pt x="9628162" y="2510726"/>
                  </a:lnTo>
                  <a:lnTo>
                    <a:pt x="9672904" y="2495702"/>
                  </a:lnTo>
                  <a:lnTo>
                    <a:pt x="9720847" y="2484005"/>
                  </a:lnTo>
                  <a:lnTo>
                    <a:pt x="9771990" y="2475661"/>
                  </a:lnTo>
                  <a:lnTo>
                    <a:pt x="9826307" y="2470658"/>
                  </a:lnTo>
                  <a:lnTo>
                    <a:pt x="9883826" y="2468994"/>
                  </a:lnTo>
                  <a:lnTo>
                    <a:pt x="9945002" y="2471267"/>
                  </a:lnTo>
                  <a:lnTo>
                    <a:pt x="10001834" y="2478074"/>
                  </a:lnTo>
                  <a:lnTo>
                    <a:pt x="10054311" y="2489428"/>
                  </a:lnTo>
                  <a:lnTo>
                    <a:pt x="10102444" y="2505316"/>
                  </a:lnTo>
                  <a:lnTo>
                    <a:pt x="10146233" y="2525763"/>
                  </a:lnTo>
                  <a:lnTo>
                    <a:pt x="10185692" y="2550757"/>
                  </a:lnTo>
                  <a:lnTo>
                    <a:pt x="10220795" y="2580297"/>
                  </a:lnTo>
                  <a:lnTo>
                    <a:pt x="10251542" y="2614409"/>
                  </a:lnTo>
                  <a:lnTo>
                    <a:pt x="10292664" y="2679649"/>
                  </a:lnTo>
                  <a:lnTo>
                    <a:pt x="10309796" y="2717673"/>
                  </a:lnTo>
                  <a:lnTo>
                    <a:pt x="10324655" y="2759278"/>
                  </a:lnTo>
                  <a:lnTo>
                    <a:pt x="10337228" y="2804477"/>
                  </a:lnTo>
                  <a:lnTo>
                    <a:pt x="10347515" y="2853258"/>
                  </a:lnTo>
                  <a:lnTo>
                    <a:pt x="10355529" y="2905607"/>
                  </a:lnTo>
                  <a:lnTo>
                    <a:pt x="10361244" y="2961538"/>
                  </a:lnTo>
                  <a:lnTo>
                    <a:pt x="10364686" y="3021025"/>
                  </a:lnTo>
                  <a:lnTo>
                    <a:pt x="10365829" y="3084080"/>
                  </a:lnTo>
                  <a:lnTo>
                    <a:pt x="10365829" y="4680115"/>
                  </a:lnTo>
                  <a:lnTo>
                    <a:pt x="10985525" y="4680115"/>
                  </a:lnTo>
                  <a:lnTo>
                    <a:pt x="10985525" y="3025914"/>
                  </a:lnTo>
                  <a:close/>
                </a:path>
                <a:path w="19357340" h="4758055">
                  <a:moveTo>
                    <a:pt x="14364678" y="3335426"/>
                  </a:moveTo>
                  <a:lnTo>
                    <a:pt x="14363903" y="3284626"/>
                  </a:lnTo>
                  <a:lnTo>
                    <a:pt x="14361554" y="3233826"/>
                  </a:lnTo>
                  <a:lnTo>
                    <a:pt x="14357655" y="3183026"/>
                  </a:lnTo>
                  <a:lnTo>
                    <a:pt x="14352181" y="3132226"/>
                  </a:lnTo>
                  <a:lnTo>
                    <a:pt x="14345158" y="3081426"/>
                  </a:lnTo>
                  <a:lnTo>
                    <a:pt x="14336573" y="3043326"/>
                  </a:lnTo>
                  <a:lnTo>
                    <a:pt x="14326426" y="2992526"/>
                  </a:lnTo>
                  <a:lnTo>
                    <a:pt x="14314704" y="2941726"/>
                  </a:lnTo>
                  <a:lnTo>
                    <a:pt x="14301432" y="2903626"/>
                  </a:lnTo>
                  <a:lnTo>
                    <a:pt x="14286598" y="2852826"/>
                  </a:lnTo>
                  <a:lnTo>
                    <a:pt x="14270203" y="2802026"/>
                  </a:lnTo>
                  <a:lnTo>
                    <a:pt x="14252245" y="2763926"/>
                  </a:lnTo>
                  <a:lnTo>
                    <a:pt x="14232725" y="2725826"/>
                  </a:lnTo>
                  <a:lnTo>
                    <a:pt x="14211643" y="2675026"/>
                  </a:lnTo>
                  <a:lnTo>
                    <a:pt x="14188999" y="2636926"/>
                  </a:lnTo>
                  <a:lnTo>
                    <a:pt x="14164793" y="2598826"/>
                  </a:lnTo>
                  <a:lnTo>
                    <a:pt x="14139024" y="2548026"/>
                  </a:lnTo>
                  <a:lnTo>
                    <a:pt x="14111694" y="2509926"/>
                  </a:lnTo>
                  <a:lnTo>
                    <a:pt x="14082802" y="2471826"/>
                  </a:lnTo>
                  <a:lnTo>
                    <a:pt x="14052347" y="2433726"/>
                  </a:lnTo>
                  <a:lnTo>
                    <a:pt x="14020343" y="2395626"/>
                  </a:lnTo>
                  <a:lnTo>
                    <a:pt x="13986764" y="2357526"/>
                  </a:lnTo>
                  <a:lnTo>
                    <a:pt x="13951623" y="2319426"/>
                  </a:lnTo>
                  <a:lnTo>
                    <a:pt x="13914857" y="2294026"/>
                  </a:lnTo>
                  <a:lnTo>
                    <a:pt x="13877404" y="2255926"/>
                  </a:lnTo>
                  <a:lnTo>
                    <a:pt x="13839266" y="2230526"/>
                  </a:lnTo>
                  <a:lnTo>
                    <a:pt x="13800442" y="2192426"/>
                  </a:lnTo>
                  <a:lnTo>
                    <a:pt x="13760933" y="2167026"/>
                  </a:lnTo>
                  <a:lnTo>
                    <a:pt x="13731240" y="2148268"/>
                  </a:lnTo>
                  <a:lnTo>
                    <a:pt x="13731240" y="3348126"/>
                  </a:lnTo>
                  <a:lnTo>
                    <a:pt x="13730135" y="3398926"/>
                  </a:lnTo>
                  <a:lnTo>
                    <a:pt x="13726795" y="3449726"/>
                  </a:lnTo>
                  <a:lnTo>
                    <a:pt x="13721233" y="3500526"/>
                  </a:lnTo>
                  <a:lnTo>
                    <a:pt x="13713447" y="3551326"/>
                  </a:lnTo>
                  <a:lnTo>
                    <a:pt x="13703440" y="3602126"/>
                  </a:lnTo>
                  <a:lnTo>
                    <a:pt x="13691222" y="3652926"/>
                  </a:lnTo>
                  <a:lnTo>
                    <a:pt x="13676770" y="3691026"/>
                  </a:lnTo>
                  <a:lnTo>
                    <a:pt x="13660107" y="3741826"/>
                  </a:lnTo>
                  <a:lnTo>
                    <a:pt x="13641223" y="3779926"/>
                  </a:lnTo>
                  <a:lnTo>
                    <a:pt x="13620128" y="3818026"/>
                  </a:lnTo>
                  <a:lnTo>
                    <a:pt x="13596811" y="3868826"/>
                  </a:lnTo>
                  <a:lnTo>
                    <a:pt x="13571284" y="3906926"/>
                  </a:lnTo>
                  <a:lnTo>
                    <a:pt x="13543534" y="3932326"/>
                  </a:lnTo>
                  <a:lnTo>
                    <a:pt x="13513588" y="3970426"/>
                  </a:lnTo>
                  <a:lnTo>
                    <a:pt x="13479247" y="4008526"/>
                  </a:lnTo>
                  <a:lnTo>
                    <a:pt x="13443179" y="4033926"/>
                  </a:lnTo>
                  <a:lnTo>
                    <a:pt x="13405384" y="4072026"/>
                  </a:lnTo>
                  <a:lnTo>
                    <a:pt x="13365861" y="4097426"/>
                  </a:lnTo>
                  <a:lnTo>
                    <a:pt x="13324612" y="4122826"/>
                  </a:lnTo>
                  <a:lnTo>
                    <a:pt x="13281635" y="4135526"/>
                  </a:lnTo>
                  <a:lnTo>
                    <a:pt x="13236931" y="4160926"/>
                  </a:lnTo>
                  <a:lnTo>
                    <a:pt x="13190500" y="4173626"/>
                  </a:lnTo>
                  <a:lnTo>
                    <a:pt x="13092456" y="4199026"/>
                  </a:lnTo>
                  <a:lnTo>
                    <a:pt x="13040830" y="4199026"/>
                  </a:lnTo>
                  <a:lnTo>
                    <a:pt x="12987477" y="4211726"/>
                  </a:lnTo>
                  <a:lnTo>
                    <a:pt x="12877724" y="4211726"/>
                  </a:lnTo>
                  <a:lnTo>
                    <a:pt x="12824714" y="4199026"/>
                  </a:lnTo>
                  <a:lnTo>
                    <a:pt x="12773368" y="4199026"/>
                  </a:lnTo>
                  <a:lnTo>
                    <a:pt x="12675629" y="4173626"/>
                  </a:lnTo>
                  <a:lnTo>
                    <a:pt x="12629261" y="4160926"/>
                  </a:lnTo>
                  <a:lnTo>
                    <a:pt x="12584544" y="4135526"/>
                  </a:lnTo>
                  <a:lnTo>
                    <a:pt x="12541491" y="4122826"/>
                  </a:lnTo>
                  <a:lnTo>
                    <a:pt x="12500089" y="4097426"/>
                  </a:lnTo>
                  <a:lnTo>
                    <a:pt x="12460351" y="4072026"/>
                  </a:lnTo>
                  <a:lnTo>
                    <a:pt x="12422276" y="4033926"/>
                  </a:lnTo>
                  <a:lnTo>
                    <a:pt x="12385866" y="4008526"/>
                  </a:lnTo>
                  <a:lnTo>
                    <a:pt x="12351106" y="3970426"/>
                  </a:lnTo>
                  <a:lnTo>
                    <a:pt x="12321553" y="3932326"/>
                  </a:lnTo>
                  <a:lnTo>
                    <a:pt x="12294184" y="3894226"/>
                  </a:lnTo>
                  <a:lnTo>
                    <a:pt x="12269000" y="3856126"/>
                  </a:lnTo>
                  <a:lnTo>
                    <a:pt x="12246000" y="3818026"/>
                  </a:lnTo>
                  <a:lnTo>
                    <a:pt x="12225185" y="3779926"/>
                  </a:lnTo>
                  <a:lnTo>
                    <a:pt x="12206554" y="3741826"/>
                  </a:lnTo>
                  <a:lnTo>
                    <a:pt x="12190120" y="3691026"/>
                  </a:lnTo>
                  <a:lnTo>
                    <a:pt x="12175871" y="3640226"/>
                  </a:lnTo>
                  <a:lnTo>
                    <a:pt x="12163819" y="3602126"/>
                  </a:lnTo>
                  <a:lnTo>
                    <a:pt x="12153951" y="3551326"/>
                  </a:lnTo>
                  <a:lnTo>
                    <a:pt x="12146267" y="3500526"/>
                  </a:lnTo>
                  <a:lnTo>
                    <a:pt x="12140794" y="3437026"/>
                  </a:lnTo>
                  <a:lnTo>
                    <a:pt x="12137504" y="3386226"/>
                  </a:lnTo>
                  <a:lnTo>
                    <a:pt x="12136399" y="3322726"/>
                  </a:lnTo>
                  <a:lnTo>
                    <a:pt x="12137708" y="3271926"/>
                  </a:lnTo>
                  <a:lnTo>
                    <a:pt x="12141619" y="3221126"/>
                  </a:lnTo>
                  <a:lnTo>
                    <a:pt x="12148134" y="3157626"/>
                  </a:lnTo>
                  <a:lnTo>
                    <a:pt x="12157253" y="3106826"/>
                  </a:lnTo>
                  <a:lnTo>
                    <a:pt x="12168988" y="3056026"/>
                  </a:lnTo>
                  <a:lnTo>
                    <a:pt x="12183326" y="3005226"/>
                  </a:lnTo>
                  <a:lnTo>
                    <a:pt x="12200268" y="2967126"/>
                  </a:lnTo>
                  <a:lnTo>
                    <a:pt x="12219826" y="2916326"/>
                  </a:lnTo>
                  <a:lnTo>
                    <a:pt x="12242000" y="2878226"/>
                  </a:lnTo>
                  <a:lnTo>
                    <a:pt x="12266778" y="2827426"/>
                  </a:lnTo>
                  <a:lnTo>
                    <a:pt x="12294172" y="2789326"/>
                  </a:lnTo>
                  <a:lnTo>
                    <a:pt x="12324169" y="2751226"/>
                  </a:lnTo>
                  <a:lnTo>
                    <a:pt x="12356783" y="2713126"/>
                  </a:lnTo>
                  <a:lnTo>
                    <a:pt x="12391504" y="2675026"/>
                  </a:lnTo>
                  <a:lnTo>
                    <a:pt x="12427814" y="2649626"/>
                  </a:lnTo>
                  <a:lnTo>
                    <a:pt x="12465710" y="2611526"/>
                  </a:lnTo>
                  <a:lnTo>
                    <a:pt x="12505195" y="2586126"/>
                  </a:lnTo>
                  <a:lnTo>
                    <a:pt x="12546279" y="2560726"/>
                  </a:lnTo>
                  <a:lnTo>
                    <a:pt x="12588951" y="2548026"/>
                  </a:lnTo>
                  <a:lnTo>
                    <a:pt x="12633224" y="2522626"/>
                  </a:lnTo>
                  <a:lnTo>
                    <a:pt x="12726556" y="2497226"/>
                  </a:lnTo>
                  <a:lnTo>
                    <a:pt x="12775616" y="2484526"/>
                  </a:lnTo>
                  <a:lnTo>
                    <a:pt x="12826276" y="2484526"/>
                  </a:lnTo>
                  <a:lnTo>
                    <a:pt x="12878537" y="2471826"/>
                  </a:lnTo>
                  <a:lnTo>
                    <a:pt x="12987084" y="2471826"/>
                  </a:lnTo>
                  <a:lnTo>
                    <a:pt x="13040119" y="2484526"/>
                  </a:lnTo>
                  <a:lnTo>
                    <a:pt x="13091478" y="2484526"/>
                  </a:lnTo>
                  <a:lnTo>
                    <a:pt x="13141173" y="2497226"/>
                  </a:lnTo>
                  <a:lnTo>
                    <a:pt x="13235572" y="2522626"/>
                  </a:lnTo>
                  <a:lnTo>
                    <a:pt x="13280276" y="2548026"/>
                  </a:lnTo>
                  <a:lnTo>
                    <a:pt x="13323316" y="2560726"/>
                  </a:lnTo>
                  <a:lnTo>
                    <a:pt x="13364705" y="2586126"/>
                  </a:lnTo>
                  <a:lnTo>
                    <a:pt x="13404418" y="2611526"/>
                  </a:lnTo>
                  <a:lnTo>
                    <a:pt x="13442468" y="2649626"/>
                  </a:lnTo>
                  <a:lnTo>
                    <a:pt x="13478853" y="2675026"/>
                  </a:lnTo>
                  <a:lnTo>
                    <a:pt x="13513588" y="2713126"/>
                  </a:lnTo>
                  <a:lnTo>
                    <a:pt x="13543534" y="2751226"/>
                  </a:lnTo>
                  <a:lnTo>
                    <a:pt x="13571284" y="2789326"/>
                  </a:lnTo>
                  <a:lnTo>
                    <a:pt x="13596811" y="2827426"/>
                  </a:lnTo>
                  <a:lnTo>
                    <a:pt x="13620128" y="2865526"/>
                  </a:lnTo>
                  <a:lnTo>
                    <a:pt x="13641223" y="2903626"/>
                  </a:lnTo>
                  <a:lnTo>
                    <a:pt x="13660107" y="2941726"/>
                  </a:lnTo>
                  <a:lnTo>
                    <a:pt x="13676770" y="2992526"/>
                  </a:lnTo>
                  <a:lnTo>
                    <a:pt x="13691222" y="3030626"/>
                  </a:lnTo>
                  <a:lnTo>
                    <a:pt x="13703440" y="3081426"/>
                  </a:lnTo>
                  <a:lnTo>
                    <a:pt x="13713447" y="3132226"/>
                  </a:lnTo>
                  <a:lnTo>
                    <a:pt x="13721233" y="3183026"/>
                  </a:lnTo>
                  <a:lnTo>
                    <a:pt x="13726795" y="3233826"/>
                  </a:lnTo>
                  <a:lnTo>
                    <a:pt x="13730135" y="3284626"/>
                  </a:lnTo>
                  <a:lnTo>
                    <a:pt x="13731240" y="3348126"/>
                  </a:lnTo>
                  <a:lnTo>
                    <a:pt x="13731240" y="2148268"/>
                  </a:lnTo>
                  <a:lnTo>
                    <a:pt x="13679856" y="2116226"/>
                  </a:lnTo>
                  <a:lnTo>
                    <a:pt x="13596023" y="2065426"/>
                  </a:lnTo>
                  <a:lnTo>
                    <a:pt x="13553085" y="2040026"/>
                  </a:lnTo>
                  <a:lnTo>
                    <a:pt x="13509460" y="2027326"/>
                  </a:lnTo>
                  <a:lnTo>
                    <a:pt x="13465137" y="2001926"/>
                  </a:lnTo>
                  <a:lnTo>
                    <a:pt x="13233273" y="1938426"/>
                  </a:lnTo>
                  <a:lnTo>
                    <a:pt x="13184835" y="1938426"/>
                  </a:lnTo>
                  <a:lnTo>
                    <a:pt x="13135724" y="1925726"/>
                  </a:lnTo>
                  <a:lnTo>
                    <a:pt x="13085915" y="1925726"/>
                  </a:lnTo>
                  <a:lnTo>
                    <a:pt x="13035433" y="1913026"/>
                  </a:lnTo>
                  <a:lnTo>
                    <a:pt x="12829832" y="1913026"/>
                  </a:lnTo>
                  <a:lnTo>
                    <a:pt x="12779591" y="1925726"/>
                  </a:lnTo>
                  <a:lnTo>
                    <a:pt x="12730023" y="1925726"/>
                  </a:lnTo>
                  <a:lnTo>
                    <a:pt x="12681141" y="1938426"/>
                  </a:lnTo>
                  <a:lnTo>
                    <a:pt x="12632944" y="1938426"/>
                  </a:lnTo>
                  <a:lnTo>
                    <a:pt x="12585433" y="1951126"/>
                  </a:lnTo>
                  <a:lnTo>
                    <a:pt x="12402261" y="2001926"/>
                  </a:lnTo>
                  <a:lnTo>
                    <a:pt x="12358180" y="2027326"/>
                  </a:lnTo>
                  <a:lnTo>
                    <a:pt x="12314796" y="2040026"/>
                  </a:lnTo>
                  <a:lnTo>
                    <a:pt x="12230087" y="2090826"/>
                  </a:lnTo>
                  <a:lnTo>
                    <a:pt x="12188774" y="2116226"/>
                  </a:lnTo>
                  <a:lnTo>
                    <a:pt x="12148134" y="2141626"/>
                  </a:lnTo>
                  <a:lnTo>
                    <a:pt x="12108193" y="2167026"/>
                  </a:lnTo>
                  <a:lnTo>
                    <a:pt x="12068950" y="2192426"/>
                  </a:lnTo>
                  <a:lnTo>
                    <a:pt x="12030393" y="2217826"/>
                  </a:lnTo>
                  <a:lnTo>
                    <a:pt x="11992521" y="2255926"/>
                  </a:lnTo>
                  <a:lnTo>
                    <a:pt x="11955348" y="2294026"/>
                  </a:lnTo>
                  <a:lnTo>
                    <a:pt x="11918861" y="2319426"/>
                  </a:lnTo>
                  <a:lnTo>
                    <a:pt x="11881904" y="2357526"/>
                  </a:lnTo>
                  <a:lnTo>
                    <a:pt x="11846674" y="2395626"/>
                  </a:lnTo>
                  <a:lnTo>
                    <a:pt x="11813159" y="2433726"/>
                  </a:lnTo>
                  <a:lnTo>
                    <a:pt x="11781358" y="2471826"/>
                  </a:lnTo>
                  <a:lnTo>
                    <a:pt x="11751285" y="2522626"/>
                  </a:lnTo>
                  <a:lnTo>
                    <a:pt x="11722926" y="2560726"/>
                  </a:lnTo>
                  <a:lnTo>
                    <a:pt x="11696294" y="2598826"/>
                  </a:lnTo>
                  <a:lnTo>
                    <a:pt x="11671364" y="2649626"/>
                  </a:lnTo>
                  <a:lnTo>
                    <a:pt x="11648173" y="2687726"/>
                  </a:lnTo>
                  <a:lnTo>
                    <a:pt x="11626685" y="2725826"/>
                  </a:lnTo>
                  <a:lnTo>
                    <a:pt x="11606924" y="2776626"/>
                  </a:lnTo>
                  <a:lnTo>
                    <a:pt x="11588877" y="2827426"/>
                  </a:lnTo>
                  <a:lnTo>
                    <a:pt x="11572558" y="2865526"/>
                  </a:lnTo>
                  <a:lnTo>
                    <a:pt x="11557953" y="2916326"/>
                  </a:lnTo>
                  <a:lnTo>
                    <a:pt x="11545062" y="2967126"/>
                  </a:lnTo>
                  <a:lnTo>
                    <a:pt x="11533899" y="3017926"/>
                  </a:lnTo>
                  <a:lnTo>
                    <a:pt x="11524437" y="3056026"/>
                  </a:lnTo>
                  <a:lnTo>
                    <a:pt x="11516716" y="3106826"/>
                  </a:lnTo>
                  <a:lnTo>
                    <a:pt x="11510696" y="3157626"/>
                  </a:lnTo>
                  <a:lnTo>
                    <a:pt x="11506403" y="3208426"/>
                  </a:lnTo>
                  <a:lnTo>
                    <a:pt x="11503825" y="3259226"/>
                  </a:lnTo>
                  <a:lnTo>
                    <a:pt x="11502962" y="3322726"/>
                  </a:lnTo>
                  <a:lnTo>
                    <a:pt x="11503736" y="3373526"/>
                  </a:lnTo>
                  <a:lnTo>
                    <a:pt x="11506048" y="3424326"/>
                  </a:lnTo>
                  <a:lnTo>
                    <a:pt x="11509896" y="3475126"/>
                  </a:lnTo>
                  <a:lnTo>
                    <a:pt x="11515293" y="3525926"/>
                  </a:lnTo>
                  <a:lnTo>
                    <a:pt x="11522227" y="3576726"/>
                  </a:lnTo>
                  <a:lnTo>
                    <a:pt x="11530711" y="3627526"/>
                  </a:lnTo>
                  <a:lnTo>
                    <a:pt x="11540719" y="3678326"/>
                  </a:lnTo>
                  <a:lnTo>
                    <a:pt x="11552276" y="3729126"/>
                  </a:lnTo>
                  <a:lnTo>
                    <a:pt x="11565382" y="3767226"/>
                  </a:lnTo>
                  <a:lnTo>
                    <a:pt x="11580012" y="3818026"/>
                  </a:lnTo>
                  <a:lnTo>
                    <a:pt x="11596205" y="3868826"/>
                  </a:lnTo>
                  <a:lnTo>
                    <a:pt x="11613921" y="3906926"/>
                  </a:lnTo>
                  <a:lnTo>
                    <a:pt x="11633187" y="3957726"/>
                  </a:lnTo>
                  <a:lnTo>
                    <a:pt x="11653990" y="3995826"/>
                  </a:lnTo>
                  <a:lnTo>
                    <a:pt x="11676329" y="4033926"/>
                  </a:lnTo>
                  <a:lnTo>
                    <a:pt x="11700218" y="4084726"/>
                  </a:lnTo>
                  <a:lnTo>
                    <a:pt x="11725643" y="4122826"/>
                  </a:lnTo>
                  <a:lnTo>
                    <a:pt x="11752618" y="4160926"/>
                  </a:lnTo>
                  <a:lnTo>
                    <a:pt x="11781117" y="4199026"/>
                  </a:lnTo>
                  <a:lnTo>
                    <a:pt x="11811165" y="4237126"/>
                  </a:lnTo>
                  <a:lnTo>
                    <a:pt x="11842763" y="4275226"/>
                  </a:lnTo>
                  <a:lnTo>
                    <a:pt x="11875897" y="4313326"/>
                  </a:lnTo>
                  <a:lnTo>
                    <a:pt x="11910568" y="4351426"/>
                  </a:lnTo>
                  <a:lnTo>
                    <a:pt x="11946369" y="4389526"/>
                  </a:lnTo>
                  <a:lnTo>
                    <a:pt x="11982907" y="4414926"/>
                  </a:lnTo>
                  <a:lnTo>
                    <a:pt x="12020194" y="4453026"/>
                  </a:lnTo>
                  <a:lnTo>
                    <a:pt x="12058231" y="4478426"/>
                  </a:lnTo>
                  <a:lnTo>
                    <a:pt x="12097004" y="4503826"/>
                  </a:lnTo>
                  <a:lnTo>
                    <a:pt x="12136514" y="4541926"/>
                  </a:lnTo>
                  <a:lnTo>
                    <a:pt x="12176760" y="4567326"/>
                  </a:lnTo>
                  <a:lnTo>
                    <a:pt x="12217756" y="4592726"/>
                  </a:lnTo>
                  <a:lnTo>
                    <a:pt x="12259501" y="4605426"/>
                  </a:lnTo>
                  <a:lnTo>
                    <a:pt x="12301982" y="4630826"/>
                  </a:lnTo>
                  <a:lnTo>
                    <a:pt x="12345200" y="4656226"/>
                  </a:lnTo>
                  <a:lnTo>
                    <a:pt x="12479287" y="4694326"/>
                  </a:lnTo>
                  <a:lnTo>
                    <a:pt x="12525477" y="4719726"/>
                  </a:lnTo>
                  <a:lnTo>
                    <a:pt x="12572390" y="4719726"/>
                  </a:lnTo>
                  <a:lnTo>
                    <a:pt x="12717577" y="4757826"/>
                  </a:lnTo>
                  <a:lnTo>
                    <a:pt x="13127419" y="4757826"/>
                  </a:lnTo>
                  <a:lnTo>
                    <a:pt x="13226072" y="4732426"/>
                  </a:lnTo>
                  <a:lnTo>
                    <a:pt x="13274332" y="4732426"/>
                  </a:lnTo>
                  <a:lnTo>
                    <a:pt x="13368693" y="4707026"/>
                  </a:lnTo>
                  <a:lnTo>
                    <a:pt x="13414794" y="4681626"/>
                  </a:lnTo>
                  <a:lnTo>
                    <a:pt x="13504863" y="4656226"/>
                  </a:lnTo>
                  <a:lnTo>
                    <a:pt x="13548817" y="4630826"/>
                  </a:lnTo>
                  <a:lnTo>
                    <a:pt x="13592048" y="4618126"/>
                  </a:lnTo>
                  <a:lnTo>
                    <a:pt x="13634568" y="4592726"/>
                  </a:lnTo>
                  <a:lnTo>
                    <a:pt x="13676376" y="4567326"/>
                  </a:lnTo>
                  <a:lnTo>
                    <a:pt x="13717461" y="4541926"/>
                  </a:lnTo>
                  <a:lnTo>
                    <a:pt x="13757821" y="4516526"/>
                  </a:lnTo>
                  <a:lnTo>
                    <a:pt x="13797471" y="4491126"/>
                  </a:lnTo>
                  <a:lnTo>
                    <a:pt x="13836409" y="4453026"/>
                  </a:lnTo>
                  <a:lnTo>
                    <a:pt x="13874623" y="4427626"/>
                  </a:lnTo>
                  <a:lnTo>
                    <a:pt x="13912126" y="4389526"/>
                  </a:lnTo>
                  <a:lnTo>
                    <a:pt x="13948905" y="4351426"/>
                  </a:lnTo>
                  <a:lnTo>
                    <a:pt x="13984262" y="4326026"/>
                  </a:lnTo>
                  <a:lnTo>
                    <a:pt x="14018044" y="4287926"/>
                  </a:lnTo>
                  <a:lnTo>
                    <a:pt x="14050264" y="4249826"/>
                  </a:lnTo>
                  <a:lnTo>
                    <a:pt x="14080909" y="4211726"/>
                  </a:lnTo>
                  <a:lnTo>
                    <a:pt x="14109980" y="4173626"/>
                  </a:lnTo>
                  <a:lnTo>
                    <a:pt x="14137488" y="4135526"/>
                  </a:lnTo>
                  <a:lnTo>
                    <a:pt x="14163421" y="4084726"/>
                  </a:lnTo>
                  <a:lnTo>
                    <a:pt x="14187780" y="4046626"/>
                  </a:lnTo>
                  <a:lnTo>
                    <a:pt x="14210576" y="4008526"/>
                  </a:lnTo>
                  <a:lnTo>
                    <a:pt x="14231798" y="3957726"/>
                  </a:lnTo>
                  <a:lnTo>
                    <a:pt x="14251458" y="3919626"/>
                  </a:lnTo>
                  <a:lnTo>
                    <a:pt x="14269542" y="3881526"/>
                  </a:lnTo>
                  <a:lnTo>
                    <a:pt x="14286052" y="3830726"/>
                  </a:lnTo>
                  <a:lnTo>
                    <a:pt x="14300988" y="3779926"/>
                  </a:lnTo>
                  <a:lnTo>
                    <a:pt x="14314348" y="3741826"/>
                  </a:lnTo>
                  <a:lnTo>
                    <a:pt x="14326146" y="3691026"/>
                  </a:lnTo>
                  <a:lnTo>
                    <a:pt x="14336370" y="3640226"/>
                  </a:lnTo>
                  <a:lnTo>
                    <a:pt x="14345018" y="3589426"/>
                  </a:lnTo>
                  <a:lnTo>
                    <a:pt x="14352092" y="3551326"/>
                  </a:lnTo>
                  <a:lnTo>
                    <a:pt x="14357604" y="3500526"/>
                  </a:lnTo>
                  <a:lnTo>
                    <a:pt x="14361528" y="3449726"/>
                  </a:lnTo>
                  <a:lnTo>
                    <a:pt x="14363891" y="3386226"/>
                  </a:lnTo>
                  <a:lnTo>
                    <a:pt x="14364678" y="3335426"/>
                  </a:lnTo>
                  <a:close/>
                </a:path>
                <a:path w="19357340" h="4758055">
                  <a:moveTo>
                    <a:pt x="16633635" y="2067077"/>
                  </a:moveTo>
                  <a:lnTo>
                    <a:pt x="16585260" y="2039213"/>
                  </a:lnTo>
                  <a:lnTo>
                    <a:pt x="16537242" y="2013991"/>
                  </a:lnTo>
                  <a:lnTo>
                    <a:pt x="16489579" y="1991423"/>
                  </a:lnTo>
                  <a:lnTo>
                    <a:pt x="16442284" y="1971509"/>
                  </a:lnTo>
                  <a:lnTo>
                    <a:pt x="16395345" y="1954237"/>
                  </a:lnTo>
                  <a:lnTo>
                    <a:pt x="16348761" y="1939620"/>
                  </a:lnTo>
                  <a:lnTo>
                    <a:pt x="16302533" y="1927656"/>
                  </a:lnTo>
                  <a:lnTo>
                    <a:pt x="16256673" y="1918347"/>
                  </a:lnTo>
                  <a:lnTo>
                    <a:pt x="16211182" y="1911692"/>
                  </a:lnTo>
                  <a:lnTo>
                    <a:pt x="16166059" y="1907705"/>
                  </a:lnTo>
                  <a:lnTo>
                    <a:pt x="16121291" y="1906371"/>
                  </a:lnTo>
                  <a:lnTo>
                    <a:pt x="16069615" y="1907781"/>
                  </a:lnTo>
                  <a:lnTo>
                    <a:pt x="16019933" y="1912023"/>
                  </a:lnTo>
                  <a:lnTo>
                    <a:pt x="15972282" y="1919084"/>
                  </a:lnTo>
                  <a:lnTo>
                    <a:pt x="15926638" y="1928977"/>
                  </a:lnTo>
                  <a:lnTo>
                    <a:pt x="15883014" y="1941715"/>
                  </a:lnTo>
                  <a:lnTo>
                    <a:pt x="15841421" y="1957298"/>
                  </a:lnTo>
                  <a:lnTo>
                    <a:pt x="15801848" y="1975739"/>
                  </a:lnTo>
                  <a:lnTo>
                    <a:pt x="15768206" y="1994115"/>
                  </a:lnTo>
                  <a:lnTo>
                    <a:pt x="15733344" y="2016048"/>
                  </a:lnTo>
                  <a:lnTo>
                    <a:pt x="15697276" y="2041512"/>
                  </a:lnTo>
                  <a:lnTo>
                    <a:pt x="15659989" y="2070544"/>
                  </a:lnTo>
                  <a:lnTo>
                    <a:pt x="15621508" y="2103120"/>
                  </a:lnTo>
                  <a:lnTo>
                    <a:pt x="15581846" y="2139264"/>
                  </a:lnTo>
                  <a:lnTo>
                    <a:pt x="15541003" y="2178977"/>
                  </a:lnTo>
                  <a:lnTo>
                    <a:pt x="15498979" y="2222258"/>
                  </a:lnTo>
                  <a:lnTo>
                    <a:pt x="15498979" y="1981187"/>
                  </a:lnTo>
                  <a:lnTo>
                    <a:pt x="14879066" y="1981187"/>
                  </a:lnTo>
                  <a:lnTo>
                    <a:pt x="14879066" y="4680115"/>
                  </a:lnTo>
                  <a:lnTo>
                    <a:pt x="15498979" y="4680115"/>
                  </a:lnTo>
                  <a:lnTo>
                    <a:pt x="15498979" y="3280791"/>
                  </a:lnTo>
                  <a:lnTo>
                    <a:pt x="15499944" y="3215259"/>
                  </a:lnTo>
                  <a:lnTo>
                    <a:pt x="15502814" y="3152648"/>
                  </a:lnTo>
                  <a:lnTo>
                    <a:pt x="15507602" y="3092945"/>
                  </a:lnTo>
                  <a:lnTo>
                    <a:pt x="15514295" y="3036163"/>
                  </a:lnTo>
                  <a:lnTo>
                    <a:pt x="15522918" y="2982277"/>
                  </a:lnTo>
                  <a:lnTo>
                    <a:pt x="15533446" y="2931312"/>
                  </a:lnTo>
                  <a:lnTo>
                    <a:pt x="15545892" y="2883243"/>
                  </a:lnTo>
                  <a:lnTo>
                    <a:pt x="15560256" y="2838094"/>
                  </a:lnTo>
                  <a:lnTo>
                    <a:pt x="15576538" y="2795867"/>
                  </a:lnTo>
                  <a:lnTo>
                    <a:pt x="15594724" y="2756535"/>
                  </a:lnTo>
                  <a:lnTo>
                    <a:pt x="15614841" y="2720124"/>
                  </a:lnTo>
                  <a:lnTo>
                    <a:pt x="15636863" y="2686621"/>
                  </a:lnTo>
                  <a:lnTo>
                    <a:pt x="15660815" y="2656027"/>
                  </a:lnTo>
                  <a:lnTo>
                    <a:pt x="15714447" y="2603589"/>
                  </a:lnTo>
                  <a:lnTo>
                    <a:pt x="15775762" y="2562796"/>
                  </a:lnTo>
                  <a:lnTo>
                    <a:pt x="15844749" y="2533650"/>
                  </a:lnTo>
                  <a:lnTo>
                    <a:pt x="15882125" y="2523452"/>
                  </a:lnTo>
                  <a:lnTo>
                    <a:pt x="15921419" y="2516162"/>
                  </a:lnTo>
                  <a:lnTo>
                    <a:pt x="15962630" y="2511793"/>
                  </a:lnTo>
                  <a:lnTo>
                    <a:pt x="16005759" y="2510332"/>
                  </a:lnTo>
                  <a:lnTo>
                    <a:pt x="16053892" y="2512961"/>
                  </a:lnTo>
                  <a:lnTo>
                    <a:pt x="16102381" y="2520835"/>
                  </a:lnTo>
                  <a:lnTo>
                    <a:pt x="16151225" y="2533916"/>
                  </a:lnTo>
                  <a:lnTo>
                    <a:pt x="16200400" y="2552204"/>
                  </a:lnTo>
                  <a:lnTo>
                    <a:pt x="16249930" y="2575674"/>
                  </a:lnTo>
                  <a:lnTo>
                    <a:pt x="16299790" y="2604312"/>
                  </a:lnTo>
                  <a:lnTo>
                    <a:pt x="16349968" y="2638094"/>
                  </a:lnTo>
                  <a:lnTo>
                    <a:pt x="16633635" y="2067077"/>
                  </a:lnTo>
                  <a:close/>
                </a:path>
                <a:path w="19357340" h="4758055">
                  <a:moveTo>
                    <a:pt x="19357201" y="3025927"/>
                  </a:moveTo>
                  <a:lnTo>
                    <a:pt x="19356502" y="2963468"/>
                  </a:lnTo>
                  <a:lnTo>
                    <a:pt x="19354407" y="2902991"/>
                  </a:lnTo>
                  <a:lnTo>
                    <a:pt x="19350927" y="2844482"/>
                  </a:lnTo>
                  <a:lnTo>
                    <a:pt x="19346050" y="2787929"/>
                  </a:lnTo>
                  <a:lnTo>
                    <a:pt x="19339764" y="2733357"/>
                  </a:lnTo>
                  <a:lnTo>
                    <a:pt x="19332093" y="2680754"/>
                  </a:lnTo>
                  <a:lnTo>
                    <a:pt x="19323038" y="2630119"/>
                  </a:lnTo>
                  <a:lnTo>
                    <a:pt x="19312573" y="2581452"/>
                  </a:lnTo>
                  <a:lnTo>
                    <a:pt x="19300724" y="2534742"/>
                  </a:lnTo>
                  <a:lnTo>
                    <a:pt x="19287478" y="2490012"/>
                  </a:lnTo>
                  <a:lnTo>
                    <a:pt x="19272835" y="2447252"/>
                  </a:lnTo>
                  <a:lnTo>
                    <a:pt x="19256807" y="2406446"/>
                  </a:lnTo>
                  <a:lnTo>
                    <a:pt x="19239383" y="2367623"/>
                  </a:lnTo>
                  <a:lnTo>
                    <a:pt x="19220561" y="2330754"/>
                  </a:lnTo>
                  <a:lnTo>
                    <a:pt x="19200343" y="2295855"/>
                  </a:lnTo>
                  <a:lnTo>
                    <a:pt x="19178740" y="2262911"/>
                  </a:lnTo>
                  <a:lnTo>
                    <a:pt x="19155741" y="2231948"/>
                  </a:lnTo>
                  <a:lnTo>
                    <a:pt x="19099835" y="2169083"/>
                  </a:lnTo>
                  <a:lnTo>
                    <a:pt x="19066879" y="2137283"/>
                  </a:lnTo>
                  <a:lnTo>
                    <a:pt x="19032513" y="2107514"/>
                  </a:lnTo>
                  <a:lnTo>
                    <a:pt x="18996711" y="2079815"/>
                  </a:lnTo>
                  <a:lnTo>
                    <a:pt x="18959475" y="2054161"/>
                  </a:lnTo>
                  <a:lnTo>
                    <a:pt x="18920829" y="2030564"/>
                  </a:lnTo>
                  <a:lnTo>
                    <a:pt x="18880747" y="2009013"/>
                  </a:lnTo>
                  <a:lnTo>
                    <a:pt x="18839231" y="1989505"/>
                  </a:lnTo>
                  <a:lnTo>
                    <a:pt x="18796305" y="1972068"/>
                  </a:lnTo>
                  <a:lnTo>
                    <a:pt x="18751931" y="1956663"/>
                  </a:lnTo>
                  <a:lnTo>
                    <a:pt x="18706148" y="1943328"/>
                  </a:lnTo>
                  <a:lnTo>
                    <a:pt x="18658917" y="1932038"/>
                  </a:lnTo>
                  <a:lnTo>
                    <a:pt x="18610276" y="1922805"/>
                  </a:lnTo>
                  <a:lnTo>
                    <a:pt x="18560187" y="1915617"/>
                  </a:lnTo>
                  <a:lnTo>
                    <a:pt x="18508676" y="1910486"/>
                  </a:lnTo>
                  <a:lnTo>
                    <a:pt x="18455742" y="1907400"/>
                  </a:lnTo>
                  <a:lnTo>
                    <a:pt x="18401373" y="1906371"/>
                  </a:lnTo>
                  <a:lnTo>
                    <a:pt x="18353697" y="1907501"/>
                  </a:lnTo>
                  <a:lnTo>
                    <a:pt x="18306606" y="1910867"/>
                  </a:lnTo>
                  <a:lnTo>
                    <a:pt x="18260073" y="1916468"/>
                  </a:lnTo>
                  <a:lnTo>
                    <a:pt x="18214112" y="1924316"/>
                  </a:lnTo>
                  <a:lnTo>
                    <a:pt x="18168735" y="1934413"/>
                  </a:lnTo>
                  <a:lnTo>
                    <a:pt x="18123916" y="1946744"/>
                  </a:lnTo>
                  <a:lnTo>
                    <a:pt x="18079670" y="1961337"/>
                  </a:lnTo>
                  <a:lnTo>
                    <a:pt x="18036007" y="1978152"/>
                  </a:lnTo>
                  <a:lnTo>
                    <a:pt x="17992903" y="1997227"/>
                  </a:lnTo>
                  <a:lnTo>
                    <a:pt x="17950371" y="2018550"/>
                  </a:lnTo>
                  <a:lnTo>
                    <a:pt x="17908410" y="2042121"/>
                  </a:lnTo>
                  <a:lnTo>
                    <a:pt x="17867021" y="2067928"/>
                  </a:lnTo>
                  <a:lnTo>
                    <a:pt x="17826203" y="2095982"/>
                  </a:lnTo>
                  <a:lnTo>
                    <a:pt x="17785957" y="2126297"/>
                  </a:lnTo>
                  <a:lnTo>
                    <a:pt x="17746282" y="2158847"/>
                  </a:lnTo>
                  <a:lnTo>
                    <a:pt x="17707166" y="2193658"/>
                  </a:lnTo>
                  <a:lnTo>
                    <a:pt x="17668634" y="2230717"/>
                  </a:lnTo>
                  <a:lnTo>
                    <a:pt x="17668634" y="1981187"/>
                  </a:lnTo>
                  <a:lnTo>
                    <a:pt x="17046220" y="1981187"/>
                  </a:lnTo>
                  <a:lnTo>
                    <a:pt x="17046220" y="4680115"/>
                  </a:lnTo>
                  <a:lnTo>
                    <a:pt x="17668634" y="4680115"/>
                  </a:lnTo>
                  <a:lnTo>
                    <a:pt x="17668634" y="3379622"/>
                  </a:lnTo>
                  <a:lnTo>
                    <a:pt x="17669282" y="3309201"/>
                  </a:lnTo>
                  <a:lnTo>
                    <a:pt x="17671225" y="3241852"/>
                  </a:lnTo>
                  <a:lnTo>
                    <a:pt x="17674463" y="3177590"/>
                  </a:lnTo>
                  <a:lnTo>
                    <a:pt x="17678985" y="3116402"/>
                  </a:lnTo>
                  <a:lnTo>
                    <a:pt x="17684801" y="3058287"/>
                  </a:lnTo>
                  <a:lnTo>
                    <a:pt x="17691926" y="3003245"/>
                  </a:lnTo>
                  <a:lnTo>
                    <a:pt x="17700333" y="2951276"/>
                  </a:lnTo>
                  <a:lnTo>
                    <a:pt x="17710036" y="2902394"/>
                  </a:lnTo>
                  <a:lnTo>
                    <a:pt x="17721034" y="2856585"/>
                  </a:lnTo>
                  <a:lnTo>
                    <a:pt x="17733315" y="2813850"/>
                  </a:lnTo>
                  <a:lnTo>
                    <a:pt x="17746904" y="2774200"/>
                  </a:lnTo>
                  <a:lnTo>
                    <a:pt x="17761776" y="2737612"/>
                  </a:lnTo>
                  <a:lnTo>
                    <a:pt x="17795418" y="2673693"/>
                  </a:lnTo>
                  <a:lnTo>
                    <a:pt x="17823104" y="2634792"/>
                  </a:lnTo>
                  <a:lnTo>
                    <a:pt x="17854384" y="2599994"/>
                  </a:lnTo>
                  <a:lnTo>
                    <a:pt x="17889220" y="2569286"/>
                  </a:lnTo>
                  <a:lnTo>
                    <a:pt x="17927651" y="2542679"/>
                  </a:lnTo>
                  <a:lnTo>
                    <a:pt x="17969649" y="2520162"/>
                  </a:lnTo>
                  <a:lnTo>
                    <a:pt x="18015230" y="2501747"/>
                  </a:lnTo>
                  <a:lnTo>
                    <a:pt x="18064391" y="2487422"/>
                  </a:lnTo>
                  <a:lnTo>
                    <a:pt x="18117135" y="2477185"/>
                  </a:lnTo>
                  <a:lnTo>
                    <a:pt x="18173446" y="2471039"/>
                  </a:lnTo>
                  <a:lnTo>
                    <a:pt x="18233340" y="2468994"/>
                  </a:lnTo>
                  <a:lnTo>
                    <a:pt x="18294211" y="2470912"/>
                  </a:lnTo>
                  <a:lnTo>
                    <a:pt x="18350726" y="2476665"/>
                  </a:lnTo>
                  <a:lnTo>
                    <a:pt x="18402872" y="2486241"/>
                  </a:lnTo>
                  <a:lnTo>
                    <a:pt x="18450675" y="2499652"/>
                  </a:lnTo>
                  <a:lnTo>
                    <a:pt x="18494121" y="2516873"/>
                  </a:lnTo>
                  <a:lnTo>
                    <a:pt x="18533225" y="2537917"/>
                  </a:lnTo>
                  <a:lnTo>
                    <a:pt x="18567972" y="2562758"/>
                  </a:lnTo>
                  <a:lnTo>
                    <a:pt x="18598363" y="2591422"/>
                  </a:lnTo>
                  <a:lnTo>
                    <a:pt x="18624411" y="2623883"/>
                  </a:lnTo>
                  <a:lnTo>
                    <a:pt x="18660885" y="2687459"/>
                  </a:lnTo>
                  <a:lnTo>
                    <a:pt x="18676379" y="2725343"/>
                  </a:lnTo>
                  <a:lnTo>
                    <a:pt x="18690044" y="2767292"/>
                  </a:lnTo>
                  <a:lnTo>
                    <a:pt x="18701893" y="2813316"/>
                  </a:lnTo>
                  <a:lnTo>
                    <a:pt x="18711901" y="2863405"/>
                  </a:lnTo>
                  <a:lnTo>
                    <a:pt x="18720105" y="2917558"/>
                  </a:lnTo>
                  <a:lnTo>
                    <a:pt x="18726481" y="2975787"/>
                  </a:lnTo>
                  <a:lnTo>
                    <a:pt x="18731027" y="3038106"/>
                  </a:lnTo>
                  <a:lnTo>
                    <a:pt x="18733758" y="3104489"/>
                  </a:lnTo>
                  <a:lnTo>
                    <a:pt x="18734672" y="3174962"/>
                  </a:lnTo>
                  <a:lnTo>
                    <a:pt x="18734672" y="4680115"/>
                  </a:lnTo>
                  <a:lnTo>
                    <a:pt x="19357201" y="4680115"/>
                  </a:lnTo>
                  <a:lnTo>
                    <a:pt x="19357201" y="302592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85339" y="439242"/>
              <a:ext cx="7223999" cy="2240612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18300701" y="793959"/>
              <a:ext cx="1339215" cy="1568450"/>
            </a:xfrm>
            <a:custGeom>
              <a:avLst/>
              <a:gdLst/>
              <a:ahLst/>
              <a:cxnLst/>
              <a:rect l="l" t="t" r="r" b="b"/>
              <a:pathLst>
                <a:path w="1339215" h="1568450">
                  <a:moveTo>
                    <a:pt x="990917" y="832294"/>
                  </a:moveTo>
                  <a:lnTo>
                    <a:pt x="984821" y="778814"/>
                  </a:lnTo>
                  <a:lnTo>
                    <a:pt x="966812" y="732332"/>
                  </a:lnTo>
                  <a:lnTo>
                    <a:pt x="943114" y="701687"/>
                  </a:lnTo>
                  <a:lnTo>
                    <a:pt x="896670" y="665670"/>
                  </a:lnTo>
                  <a:lnTo>
                    <a:pt x="889254" y="663143"/>
                  </a:lnTo>
                  <a:lnTo>
                    <a:pt x="889254" y="829081"/>
                  </a:lnTo>
                  <a:lnTo>
                    <a:pt x="882764" y="875372"/>
                  </a:lnTo>
                  <a:lnTo>
                    <a:pt x="864031" y="913345"/>
                  </a:lnTo>
                  <a:lnTo>
                    <a:pt x="834212" y="941870"/>
                  </a:lnTo>
                  <a:lnTo>
                    <a:pt x="794435" y="959815"/>
                  </a:lnTo>
                  <a:lnTo>
                    <a:pt x="745820" y="966050"/>
                  </a:lnTo>
                  <a:lnTo>
                    <a:pt x="491007" y="966050"/>
                  </a:lnTo>
                  <a:lnTo>
                    <a:pt x="491007" y="701687"/>
                  </a:lnTo>
                  <a:lnTo>
                    <a:pt x="723303" y="701687"/>
                  </a:lnTo>
                  <a:lnTo>
                    <a:pt x="773455" y="705383"/>
                  </a:lnTo>
                  <a:lnTo>
                    <a:pt x="818730" y="717854"/>
                  </a:lnTo>
                  <a:lnTo>
                    <a:pt x="855510" y="741222"/>
                  </a:lnTo>
                  <a:lnTo>
                    <a:pt x="880224" y="777595"/>
                  </a:lnTo>
                  <a:lnTo>
                    <a:pt x="889254" y="829081"/>
                  </a:lnTo>
                  <a:lnTo>
                    <a:pt x="889254" y="663143"/>
                  </a:lnTo>
                  <a:lnTo>
                    <a:pt x="845350" y="648169"/>
                  </a:lnTo>
                  <a:lnTo>
                    <a:pt x="845350" y="646010"/>
                  </a:lnTo>
                  <a:lnTo>
                    <a:pt x="884288" y="624928"/>
                  </a:lnTo>
                  <a:lnTo>
                    <a:pt x="894168" y="616064"/>
                  </a:lnTo>
                  <a:lnTo>
                    <a:pt x="915809" y="596696"/>
                  </a:lnTo>
                  <a:lnTo>
                    <a:pt x="939203" y="561886"/>
                  </a:lnTo>
                  <a:lnTo>
                    <a:pt x="953770" y="521068"/>
                  </a:lnTo>
                  <a:lnTo>
                    <a:pt x="958786" y="474802"/>
                  </a:lnTo>
                  <a:lnTo>
                    <a:pt x="951814" y="422478"/>
                  </a:lnTo>
                  <a:lnTo>
                    <a:pt x="932713" y="378180"/>
                  </a:lnTo>
                  <a:lnTo>
                    <a:pt x="928662" y="373100"/>
                  </a:lnTo>
                  <a:lnTo>
                    <a:pt x="904163" y="342328"/>
                  </a:lnTo>
                  <a:lnTo>
                    <a:pt x="868895" y="315302"/>
                  </a:lnTo>
                  <a:lnTo>
                    <a:pt x="857173" y="310769"/>
                  </a:lnTo>
                  <a:lnTo>
                    <a:pt x="857173" y="494030"/>
                  </a:lnTo>
                  <a:lnTo>
                    <a:pt x="851344" y="537552"/>
                  </a:lnTo>
                  <a:lnTo>
                    <a:pt x="833183" y="571677"/>
                  </a:lnTo>
                  <a:lnTo>
                    <a:pt x="801662" y="596239"/>
                  </a:lnTo>
                  <a:lnTo>
                    <a:pt x="755764" y="611085"/>
                  </a:lnTo>
                  <a:lnTo>
                    <a:pt x="694474" y="616064"/>
                  </a:lnTo>
                  <a:lnTo>
                    <a:pt x="491007" y="616064"/>
                  </a:lnTo>
                  <a:lnTo>
                    <a:pt x="491007" y="373100"/>
                  </a:lnTo>
                  <a:lnTo>
                    <a:pt x="694474" y="373100"/>
                  </a:lnTo>
                  <a:lnTo>
                    <a:pt x="745109" y="375500"/>
                  </a:lnTo>
                  <a:lnTo>
                    <a:pt x="789673" y="385152"/>
                  </a:lnTo>
                  <a:lnTo>
                    <a:pt x="825182" y="405676"/>
                  </a:lnTo>
                  <a:lnTo>
                    <a:pt x="848677" y="440753"/>
                  </a:lnTo>
                  <a:lnTo>
                    <a:pt x="857173" y="494030"/>
                  </a:lnTo>
                  <a:lnTo>
                    <a:pt x="857173" y="310769"/>
                  </a:lnTo>
                  <a:lnTo>
                    <a:pt x="827354" y="299212"/>
                  </a:lnTo>
                  <a:lnTo>
                    <a:pt x="775779" y="290944"/>
                  </a:lnTo>
                  <a:lnTo>
                    <a:pt x="720178" y="287909"/>
                  </a:lnTo>
                  <a:lnTo>
                    <a:pt x="666572" y="287464"/>
                  </a:lnTo>
                  <a:lnTo>
                    <a:pt x="389369" y="287464"/>
                  </a:lnTo>
                  <a:lnTo>
                    <a:pt x="389369" y="1051687"/>
                  </a:lnTo>
                  <a:lnTo>
                    <a:pt x="758659" y="1051687"/>
                  </a:lnTo>
                  <a:lnTo>
                    <a:pt x="812266" y="1046873"/>
                  </a:lnTo>
                  <a:lnTo>
                    <a:pt x="859066" y="1033208"/>
                  </a:lnTo>
                  <a:lnTo>
                    <a:pt x="898931" y="1011885"/>
                  </a:lnTo>
                  <a:lnTo>
                    <a:pt x="931773" y="984123"/>
                  </a:lnTo>
                  <a:lnTo>
                    <a:pt x="957503" y="951077"/>
                  </a:lnTo>
                  <a:lnTo>
                    <a:pt x="975995" y="913968"/>
                  </a:lnTo>
                  <a:lnTo>
                    <a:pt x="987171" y="873975"/>
                  </a:lnTo>
                  <a:lnTo>
                    <a:pt x="990917" y="832294"/>
                  </a:lnTo>
                  <a:close/>
                </a:path>
                <a:path w="1339215" h="1568450">
                  <a:moveTo>
                    <a:pt x="1337818" y="1480375"/>
                  </a:moveTo>
                  <a:lnTo>
                    <a:pt x="1397" y="1480375"/>
                  </a:lnTo>
                  <a:lnTo>
                    <a:pt x="1397" y="1568234"/>
                  </a:lnTo>
                  <a:lnTo>
                    <a:pt x="1337818" y="1568234"/>
                  </a:lnTo>
                  <a:lnTo>
                    <a:pt x="1337818" y="1480375"/>
                  </a:lnTo>
                  <a:close/>
                </a:path>
                <a:path w="1339215" h="1568450">
                  <a:moveTo>
                    <a:pt x="1339202" y="669569"/>
                  </a:moveTo>
                  <a:lnTo>
                    <a:pt x="1337538" y="622223"/>
                  </a:lnTo>
                  <a:lnTo>
                    <a:pt x="1337525" y="621753"/>
                  </a:lnTo>
                  <a:lnTo>
                    <a:pt x="1332636" y="575614"/>
                  </a:lnTo>
                  <a:lnTo>
                    <a:pt x="1324419" y="528955"/>
                  </a:lnTo>
                  <a:lnTo>
                    <a:pt x="1313218" y="484200"/>
                  </a:lnTo>
                  <a:lnTo>
                    <a:pt x="1299057" y="440702"/>
                  </a:lnTo>
                  <a:lnTo>
                    <a:pt x="1282077" y="398551"/>
                  </a:lnTo>
                  <a:lnTo>
                    <a:pt x="1262380" y="357873"/>
                  </a:lnTo>
                  <a:lnTo>
                    <a:pt x="1250911" y="337794"/>
                  </a:lnTo>
                  <a:lnTo>
                    <a:pt x="1250911" y="669899"/>
                  </a:lnTo>
                  <a:lnTo>
                    <a:pt x="1248981" y="717384"/>
                  </a:lnTo>
                  <a:lnTo>
                    <a:pt x="1248981" y="717575"/>
                  </a:lnTo>
                  <a:lnTo>
                    <a:pt x="1243279" y="764298"/>
                  </a:lnTo>
                  <a:lnTo>
                    <a:pt x="1234008" y="809599"/>
                  </a:lnTo>
                  <a:lnTo>
                    <a:pt x="1221270" y="853643"/>
                  </a:lnTo>
                  <a:lnTo>
                    <a:pt x="1205230" y="896175"/>
                  </a:lnTo>
                  <a:lnTo>
                    <a:pt x="1186027" y="937044"/>
                  </a:lnTo>
                  <a:lnTo>
                    <a:pt x="1163815" y="976109"/>
                  </a:lnTo>
                  <a:lnTo>
                    <a:pt x="1138745" y="1013218"/>
                  </a:lnTo>
                  <a:lnTo>
                    <a:pt x="1110983" y="1048219"/>
                  </a:lnTo>
                  <a:lnTo>
                    <a:pt x="1080643" y="1080960"/>
                  </a:lnTo>
                  <a:lnTo>
                    <a:pt x="1047902" y="1111288"/>
                  </a:lnTo>
                  <a:lnTo>
                    <a:pt x="1012913" y="1139063"/>
                  </a:lnTo>
                  <a:lnTo>
                    <a:pt x="975804" y="1164120"/>
                  </a:lnTo>
                  <a:lnTo>
                    <a:pt x="936739" y="1186332"/>
                  </a:lnTo>
                  <a:lnTo>
                    <a:pt x="895858" y="1205534"/>
                  </a:lnTo>
                  <a:lnTo>
                    <a:pt x="853313" y="1221587"/>
                  </a:lnTo>
                  <a:lnTo>
                    <a:pt x="809269" y="1234325"/>
                  </a:lnTo>
                  <a:lnTo>
                    <a:pt x="763854" y="1243609"/>
                  </a:lnTo>
                  <a:lnTo>
                    <a:pt x="717232" y="1249286"/>
                  </a:lnTo>
                  <a:lnTo>
                    <a:pt x="669544" y="1251216"/>
                  </a:lnTo>
                  <a:lnTo>
                    <a:pt x="621855" y="1249286"/>
                  </a:lnTo>
                  <a:lnTo>
                    <a:pt x="575233" y="1243609"/>
                  </a:lnTo>
                  <a:lnTo>
                    <a:pt x="529818" y="1234325"/>
                  </a:lnTo>
                  <a:lnTo>
                    <a:pt x="485775" y="1221587"/>
                  </a:lnTo>
                  <a:lnTo>
                    <a:pt x="443242" y="1205534"/>
                  </a:lnTo>
                  <a:lnTo>
                    <a:pt x="402361" y="1186332"/>
                  </a:lnTo>
                  <a:lnTo>
                    <a:pt x="363308" y="1164120"/>
                  </a:lnTo>
                  <a:lnTo>
                    <a:pt x="326199" y="1139063"/>
                  </a:lnTo>
                  <a:lnTo>
                    <a:pt x="291211" y="1111288"/>
                  </a:lnTo>
                  <a:lnTo>
                    <a:pt x="258483" y="1080960"/>
                  </a:lnTo>
                  <a:lnTo>
                    <a:pt x="228155" y="1048219"/>
                  </a:lnTo>
                  <a:lnTo>
                    <a:pt x="200393" y="1013218"/>
                  </a:lnTo>
                  <a:lnTo>
                    <a:pt x="175336" y="976109"/>
                  </a:lnTo>
                  <a:lnTo>
                    <a:pt x="153136" y="937044"/>
                  </a:lnTo>
                  <a:lnTo>
                    <a:pt x="133946" y="896175"/>
                  </a:lnTo>
                  <a:lnTo>
                    <a:pt x="117906" y="853643"/>
                  </a:lnTo>
                  <a:lnTo>
                    <a:pt x="105168" y="809599"/>
                  </a:lnTo>
                  <a:lnTo>
                    <a:pt x="95910" y="764298"/>
                  </a:lnTo>
                  <a:lnTo>
                    <a:pt x="90208" y="717575"/>
                  </a:lnTo>
                  <a:lnTo>
                    <a:pt x="88277" y="669899"/>
                  </a:lnTo>
                  <a:lnTo>
                    <a:pt x="90208" y="622223"/>
                  </a:lnTo>
                  <a:lnTo>
                    <a:pt x="95885" y="575614"/>
                  </a:lnTo>
                  <a:lnTo>
                    <a:pt x="105168" y="530212"/>
                  </a:lnTo>
                  <a:lnTo>
                    <a:pt x="117906" y="486181"/>
                  </a:lnTo>
                  <a:lnTo>
                    <a:pt x="133959" y="443649"/>
                  </a:lnTo>
                  <a:lnTo>
                    <a:pt x="153149" y="402780"/>
                  </a:lnTo>
                  <a:lnTo>
                    <a:pt x="175361" y="363728"/>
                  </a:lnTo>
                  <a:lnTo>
                    <a:pt x="200418" y="326618"/>
                  </a:lnTo>
                  <a:lnTo>
                    <a:pt x="228193" y="291630"/>
                  </a:lnTo>
                  <a:lnTo>
                    <a:pt x="258521" y="258902"/>
                  </a:lnTo>
                  <a:lnTo>
                    <a:pt x="291249" y="228574"/>
                  </a:lnTo>
                  <a:lnTo>
                    <a:pt x="326237" y="200812"/>
                  </a:lnTo>
                  <a:lnTo>
                    <a:pt x="363347" y="175742"/>
                  </a:lnTo>
                  <a:lnTo>
                    <a:pt x="402412" y="153543"/>
                  </a:lnTo>
                  <a:lnTo>
                    <a:pt x="443280" y="134340"/>
                  </a:lnTo>
                  <a:lnTo>
                    <a:pt x="485813" y="118300"/>
                  </a:lnTo>
                  <a:lnTo>
                    <a:pt x="529856" y="105562"/>
                  </a:lnTo>
                  <a:lnTo>
                    <a:pt x="575259" y="96278"/>
                  </a:lnTo>
                  <a:lnTo>
                    <a:pt x="621868" y="90589"/>
                  </a:lnTo>
                  <a:lnTo>
                    <a:pt x="669544" y="88671"/>
                  </a:lnTo>
                  <a:lnTo>
                    <a:pt x="717207" y="90589"/>
                  </a:lnTo>
                  <a:lnTo>
                    <a:pt x="763828" y="96278"/>
                  </a:lnTo>
                  <a:lnTo>
                    <a:pt x="809231" y="105562"/>
                  </a:lnTo>
                  <a:lnTo>
                    <a:pt x="853274" y="118300"/>
                  </a:lnTo>
                  <a:lnTo>
                    <a:pt x="895807" y="134340"/>
                  </a:lnTo>
                  <a:lnTo>
                    <a:pt x="936675" y="153543"/>
                  </a:lnTo>
                  <a:lnTo>
                    <a:pt x="975741" y="175742"/>
                  </a:lnTo>
                  <a:lnTo>
                    <a:pt x="1012850" y="200812"/>
                  </a:lnTo>
                  <a:lnTo>
                    <a:pt x="1047851" y="228574"/>
                  </a:lnTo>
                  <a:lnTo>
                    <a:pt x="1080604" y="258902"/>
                  </a:lnTo>
                  <a:lnTo>
                    <a:pt x="1110932" y="291630"/>
                  </a:lnTo>
                  <a:lnTo>
                    <a:pt x="1138720" y="326618"/>
                  </a:lnTo>
                  <a:lnTo>
                    <a:pt x="1163789" y="363728"/>
                  </a:lnTo>
                  <a:lnTo>
                    <a:pt x="1186002" y="402780"/>
                  </a:lnTo>
                  <a:lnTo>
                    <a:pt x="1205204" y="443649"/>
                  </a:lnTo>
                  <a:lnTo>
                    <a:pt x="1221257" y="486181"/>
                  </a:lnTo>
                  <a:lnTo>
                    <a:pt x="1234008" y="530212"/>
                  </a:lnTo>
                  <a:lnTo>
                    <a:pt x="1243291" y="575614"/>
                  </a:lnTo>
                  <a:lnTo>
                    <a:pt x="1248918" y="621753"/>
                  </a:lnTo>
                  <a:lnTo>
                    <a:pt x="1248981" y="622223"/>
                  </a:lnTo>
                  <a:lnTo>
                    <a:pt x="1250886" y="669569"/>
                  </a:lnTo>
                  <a:lnTo>
                    <a:pt x="1250911" y="669899"/>
                  </a:lnTo>
                  <a:lnTo>
                    <a:pt x="1250911" y="337794"/>
                  </a:lnTo>
                  <a:lnTo>
                    <a:pt x="1215263" y="281406"/>
                  </a:lnTo>
                  <a:lnTo>
                    <a:pt x="1188072" y="245833"/>
                  </a:lnTo>
                  <a:lnTo>
                    <a:pt x="1158621" y="212191"/>
                  </a:lnTo>
                  <a:lnTo>
                    <a:pt x="1127010" y="180581"/>
                  </a:lnTo>
                  <a:lnTo>
                    <a:pt x="1093355" y="151130"/>
                  </a:lnTo>
                  <a:lnTo>
                    <a:pt x="1057783" y="123952"/>
                  </a:lnTo>
                  <a:lnTo>
                    <a:pt x="1020394" y="99136"/>
                  </a:lnTo>
                  <a:lnTo>
                    <a:pt x="1002042" y="88671"/>
                  </a:lnTo>
                  <a:lnTo>
                    <a:pt x="981303" y="76835"/>
                  </a:lnTo>
                  <a:lnTo>
                    <a:pt x="940625" y="57124"/>
                  </a:lnTo>
                  <a:lnTo>
                    <a:pt x="898461" y="40144"/>
                  </a:lnTo>
                  <a:lnTo>
                    <a:pt x="854951" y="25996"/>
                  </a:lnTo>
                  <a:lnTo>
                    <a:pt x="810183" y="14795"/>
                  </a:lnTo>
                  <a:lnTo>
                    <a:pt x="764286" y="6654"/>
                  </a:lnTo>
                  <a:lnTo>
                    <a:pt x="717372" y="1676"/>
                  </a:lnTo>
                  <a:lnTo>
                    <a:pt x="669544" y="0"/>
                  </a:lnTo>
                  <a:lnTo>
                    <a:pt x="621728" y="1676"/>
                  </a:lnTo>
                  <a:lnTo>
                    <a:pt x="574814" y="6654"/>
                  </a:lnTo>
                  <a:lnTo>
                    <a:pt x="528929" y="14795"/>
                  </a:lnTo>
                  <a:lnTo>
                    <a:pt x="484174" y="25996"/>
                  </a:lnTo>
                  <a:lnTo>
                    <a:pt x="440664" y="40144"/>
                  </a:lnTo>
                  <a:lnTo>
                    <a:pt x="398526" y="57124"/>
                  </a:lnTo>
                  <a:lnTo>
                    <a:pt x="357847" y="76835"/>
                  </a:lnTo>
                  <a:lnTo>
                    <a:pt x="318770" y="99136"/>
                  </a:lnTo>
                  <a:lnTo>
                    <a:pt x="281381" y="123952"/>
                  </a:lnTo>
                  <a:lnTo>
                    <a:pt x="245808" y="151130"/>
                  </a:lnTo>
                  <a:lnTo>
                    <a:pt x="212166" y="180581"/>
                  </a:lnTo>
                  <a:lnTo>
                    <a:pt x="180568" y="212191"/>
                  </a:lnTo>
                  <a:lnTo>
                    <a:pt x="151117" y="245833"/>
                  </a:lnTo>
                  <a:lnTo>
                    <a:pt x="123939" y="281406"/>
                  </a:lnTo>
                  <a:lnTo>
                    <a:pt x="99136" y="318795"/>
                  </a:lnTo>
                  <a:lnTo>
                    <a:pt x="76822" y="357873"/>
                  </a:lnTo>
                  <a:lnTo>
                    <a:pt x="57124" y="398551"/>
                  </a:lnTo>
                  <a:lnTo>
                    <a:pt x="40144" y="440702"/>
                  </a:lnTo>
                  <a:lnTo>
                    <a:pt x="25996" y="484200"/>
                  </a:lnTo>
                  <a:lnTo>
                    <a:pt x="14795" y="528955"/>
                  </a:lnTo>
                  <a:lnTo>
                    <a:pt x="6654" y="574852"/>
                  </a:lnTo>
                  <a:lnTo>
                    <a:pt x="1676" y="621753"/>
                  </a:lnTo>
                  <a:lnTo>
                    <a:pt x="0" y="669569"/>
                  </a:lnTo>
                  <a:lnTo>
                    <a:pt x="1676" y="717384"/>
                  </a:lnTo>
                  <a:lnTo>
                    <a:pt x="6654" y="764298"/>
                  </a:lnTo>
                  <a:lnTo>
                    <a:pt x="14681" y="809599"/>
                  </a:lnTo>
                  <a:lnTo>
                    <a:pt x="25996" y="854951"/>
                  </a:lnTo>
                  <a:lnTo>
                    <a:pt x="40144" y="898461"/>
                  </a:lnTo>
                  <a:lnTo>
                    <a:pt x="57124" y="940600"/>
                  </a:lnTo>
                  <a:lnTo>
                    <a:pt x="76822" y="981278"/>
                  </a:lnTo>
                  <a:lnTo>
                    <a:pt x="99136" y="1020368"/>
                  </a:lnTo>
                  <a:lnTo>
                    <a:pt x="123939" y="1057757"/>
                  </a:lnTo>
                  <a:lnTo>
                    <a:pt x="151117" y="1093317"/>
                  </a:lnTo>
                  <a:lnTo>
                    <a:pt x="180568" y="1126972"/>
                  </a:lnTo>
                  <a:lnTo>
                    <a:pt x="212178" y="1158570"/>
                  </a:lnTo>
                  <a:lnTo>
                    <a:pt x="245821" y="1188021"/>
                  </a:lnTo>
                  <a:lnTo>
                    <a:pt x="281393" y="1215212"/>
                  </a:lnTo>
                  <a:lnTo>
                    <a:pt x="318770" y="1240015"/>
                  </a:lnTo>
                  <a:lnTo>
                    <a:pt x="357860" y="1262316"/>
                  </a:lnTo>
                  <a:lnTo>
                    <a:pt x="398526" y="1282026"/>
                  </a:lnTo>
                  <a:lnTo>
                    <a:pt x="440677" y="1299006"/>
                  </a:lnTo>
                  <a:lnTo>
                    <a:pt x="484187" y="1313154"/>
                  </a:lnTo>
                  <a:lnTo>
                    <a:pt x="528929" y="1324356"/>
                  </a:lnTo>
                  <a:lnTo>
                    <a:pt x="574814" y="1332496"/>
                  </a:lnTo>
                  <a:lnTo>
                    <a:pt x="621728" y="1337462"/>
                  </a:lnTo>
                  <a:lnTo>
                    <a:pt x="669544" y="1339138"/>
                  </a:lnTo>
                  <a:lnTo>
                    <a:pt x="717346" y="1337462"/>
                  </a:lnTo>
                  <a:lnTo>
                    <a:pt x="764260" y="1332496"/>
                  </a:lnTo>
                  <a:lnTo>
                    <a:pt x="810145" y="1324356"/>
                  </a:lnTo>
                  <a:lnTo>
                    <a:pt x="854900" y="1313154"/>
                  </a:lnTo>
                  <a:lnTo>
                    <a:pt x="898410" y="1299006"/>
                  </a:lnTo>
                  <a:lnTo>
                    <a:pt x="940562" y="1282026"/>
                  </a:lnTo>
                  <a:lnTo>
                    <a:pt x="981240" y="1262316"/>
                  </a:lnTo>
                  <a:lnTo>
                    <a:pt x="1000683" y="1251216"/>
                  </a:lnTo>
                  <a:lnTo>
                    <a:pt x="1020330" y="1240015"/>
                  </a:lnTo>
                  <a:lnTo>
                    <a:pt x="1057719" y="1215212"/>
                  </a:lnTo>
                  <a:lnTo>
                    <a:pt x="1093304" y="1188021"/>
                  </a:lnTo>
                  <a:lnTo>
                    <a:pt x="1126947" y="1158570"/>
                  </a:lnTo>
                  <a:lnTo>
                    <a:pt x="1158570" y="1126972"/>
                  </a:lnTo>
                  <a:lnTo>
                    <a:pt x="1188021" y="1093317"/>
                  </a:lnTo>
                  <a:lnTo>
                    <a:pt x="1215212" y="1057757"/>
                  </a:lnTo>
                  <a:lnTo>
                    <a:pt x="1240028" y="1020368"/>
                  </a:lnTo>
                  <a:lnTo>
                    <a:pt x="1262341" y="981278"/>
                  </a:lnTo>
                  <a:lnTo>
                    <a:pt x="1282052" y="940600"/>
                  </a:lnTo>
                  <a:lnTo>
                    <a:pt x="1299044" y="898461"/>
                  </a:lnTo>
                  <a:lnTo>
                    <a:pt x="1313205" y="854951"/>
                  </a:lnTo>
                  <a:lnTo>
                    <a:pt x="1324406" y="810196"/>
                  </a:lnTo>
                  <a:lnTo>
                    <a:pt x="1332547" y="764298"/>
                  </a:lnTo>
                  <a:lnTo>
                    <a:pt x="1337500" y="717575"/>
                  </a:lnTo>
                  <a:lnTo>
                    <a:pt x="1337525" y="717384"/>
                  </a:lnTo>
                  <a:lnTo>
                    <a:pt x="1339189" y="669899"/>
                  </a:lnTo>
                  <a:lnTo>
                    <a:pt x="1339202" y="66956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9557325" y="2140433"/>
              <a:ext cx="80123" cy="79610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8298535" y="429310"/>
              <a:ext cx="409058" cy="252840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8728963" y="449274"/>
              <a:ext cx="241345" cy="229155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8998299" y="435052"/>
              <a:ext cx="179813" cy="241680"/>
            </a:xfrm>
            <a:prstGeom prst="rect">
              <a:avLst/>
            </a:prstGeom>
          </p:spPr>
        </p:pic>
        <p:sp>
          <p:nvSpPr>
            <p:cNvPr id="11" name="object 11" descr=""/>
            <p:cNvSpPr/>
            <p:nvPr/>
          </p:nvSpPr>
          <p:spPr>
            <a:xfrm>
              <a:off x="19208001" y="435052"/>
              <a:ext cx="48260" cy="40005"/>
            </a:xfrm>
            <a:custGeom>
              <a:avLst/>
              <a:gdLst/>
              <a:ahLst/>
              <a:cxnLst/>
              <a:rect l="l" t="t" r="r" b="b"/>
              <a:pathLst>
                <a:path w="48259" h="40004">
                  <a:moveTo>
                    <a:pt x="48071" y="0"/>
                  </a:moveTo>
                  <a:lnTo>
                    <a:pt x="0" y="0"/>
                  </a:lnTo>
                  <a:lnTo>
                    <a:pt x="0" y="39611"/>
                  </a:lnTo>
                  <a:lnTo>
                    <a:pt x="48071" y="39611"/>
                  </a:lnTo>
                  <a:lnTo>
                    <a:pt x="4807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2" name="object 12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9208001" y="435052"/>
              <a:ext cx="430522" cy="246076"/>
            </a:xfrm>
            <a:prstGeom prst="rect">
              <a:avLst/>
            </a:prstGeom>
          </p:spPr>
        </p:pic>
        <p:pic>
          <p:nvPicPr>
            <p:cNvPr id="13" name="object 13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8298483" y="2473408"/>
              <a:ext cx="300523" cy="178277"/>
            </a:xfrm>
            <a:prstGeom prst="rect">
              <a:avLst/>
            </a:prstGeom>
          </p:spPr>
        </p:pic>
        <p:pic>
          <p:nvPicPr>
            <p:cNvPr id="14" name="object 14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8619889" y="2520873"/>
              <a:ext cx="356143" cy="170145"/>
            </a:xfrm>
            <a:prstGeom prst="rect">
              <a:avLst/>
            </a:prstGeom>
          </p:spPr>
        </p:pic>
        <p:pic>
          <p:nvPicPr>
            <p:cNvPr id="15" name="object 15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8996911" y="2487459"/>
              <a:ext cx="294516" cy="163512"/>
            </a:xfrm>
            <a:prstGeom prst="rect">
              <a:avLst/>
            </a:prstGeom>
          </p:spPr>
        </p:pic>
        <p:sp>
          <p:nvSpPr>
            <p:cNvPr id="16" name="object 16" descr=""/>
            <p:cNvSpPr/>
            <p:nvPr/>
          </p:nvSpPr>
          <p:spPr>
            <a:xfrm>
              <a:off x="19316941" y="2477458"/>
              <a:ext cx="34290" cy="170815"/>
            </a:xfrm>
            <a:custGeom>
              <a:avLst/>
              <a:gdLst/>
              <a:ahLst/>
              <a:cxnLst/>
              <a:rect l="l" t="t" r="r" b="b"/>
              <a:pathLst>
                <a:path w="34290" h="170814">
                  <a:moveTo>
                    <a:pt x="33858" y="46964"/>
                  </a:moveTo>
                  <a:lnTo>
                    <a:pt x="0" y="46964"/>
                  </a:lnTo>
                  <a:lnTo>
                    <a:pt x="0" y="170192"/>
                  </a:lnTo>
                  <a:lnTo>
                    <a:pt x="33858" y="170192"/>
                  </a:lnTo>
                  <a:lnTo>
                    <a:pt x="33858" y="46964"/>
                  </a:lnTo>
                  <a:close/>
                </a:path>
                <a:path w="34290" h="170814">
                  <a:moveTo>
                    <a:pt x="33858" y="0"/>
                  </a:moveTo>
                  <a:lnTo>
                    <a:pt x="0" y="0"/>
                  </a:lnTo>
                  <a:lnTo>
                    <a:pt x="0" y="27889"/>
                  </a:lnTo>
                  <a:lnTo>
                    <a:pt x="33858" y="27889"/>
                  </a:lnTo>
                  <a:lnTo>
                    <a:pt x="3385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7" name="object 17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9373549" y="2521093"/>
              <a:ext cx="127524" cy="129880"/>
            </a:xfrm>
            <a:prstGeom prst="rect">
              <a:avLst/>
            </a:prstGeom>
          </p:spPr>
        </p:pic>
        <p:pic>
          <p:nvPicPr>
            <p:cNvPr id="18" name="object 18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9522935" y="2521098"/>
              <a:ext cx="115588" cy="126551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597081" y="8322002"/>
            <a:ext cx="2200275" cy="2413000"/>
          </a:xfrm>
          <a:custGeom>
            <a:avLst/>
            <a:gdLst/>
            <a:ahLst/>
            <a:cxnLst/>
            <a:rect l="l" t="t" r="r" b="b"/>
            <a:pathLst>
              <a:path w="2200275" h="2413000">
                <a:moveTo>
                  <a:pt x="783815" y="1358900"/>
                </a:moveTo>
                <a:lnTo>
                  <a:pt x="737105" y="1358900"/>
                </a:lnTo>
                <a:lnTo>
                  <a:pt x="714103" y="1485900"/>
                </a:lnTo>
                <a:lnTo>
                  <a:pt x="672964" y="1600200"/>
                </a:lnTo>
                <a:lnTo>
                  <a:pt x="633645" y="1676400"/>
                </a:lnTo>
                <a:lnTo>
                  <a:pt x="616103" y="1701800"/>
                </a:lnTo>
                <a:lnTo>
                  <a:pt x="686698" y="1701800"/>
                </a:lnTo>
                <a:lnTo>
                  <a:pt x="676462" y="1739900"/>
                </a:lnTo>
                <a:lnTo>
                  <a:pt x="664901" y="1778000"/>
                </a:lnTo>
                <a:lnTo>
                  <a:pt x="651579" y="1828800"/>
                </a:lnTo>
                <a:lnTo>
                  <a:pt x="636062" y="1879600"/>
                </a:lnTo>
                <a:lnTo>
                  <a:pt x="617915" y="1917700"/>
                </a:lnTo>
                <a:lnTo>
                  <a:pt x="596704" y="1968500"/>
                </a:lnTo>
                <a:lnTo>
                  <a:pt x="571994" y="2006600"/>
                </a:lnTo>
                <a:lnTo>
                  <a:pt x="543351" y="2044700"/>
                </a:lnTo>
                <a:lnTo>
                  <a:pt x="510338" y="2070100"/>
                </a:lnTo>
                <a:lnTo>
                  <a:pt x="472523" y="2095500"/>
                </a:lnTo>
                <a:lnTo>
                  <a:pt x="429470" y="2108200"/>
                </a:lnTo>
                <a:lnTo>
                  <a:pt x="370045" y="2120900"/>
                </a:lnTo>
                <a:lnTo>
                  <a:pt x="318056" y="2146300"/>
                </a:lnTo>
                <a:lnTo>
                  <a:pt x="273942" y="2159000"/>
                </a:lnTo>
                <a:lnTo>
                  <a:pt x="238140" y="2184400"/>
                </a:lnTo>
                <a:lnTo>
                  <a:pt x="193223" y="2235200"/>
                </a:lnTo>
                <a:lnTo>
                  <a:pt x="184984" y="2273300"/>
                </a:lnTo>
                <a:lnTo>
                  <a:pt x="186807" y="2311400"/>
                </a:lnTo>
                <a:lnTo>
                  <a:pt x="200389" y="2349500"/>
                </a:lnTo>
                <a:lnTo>
                  <a:pt x="226663" y="2387600"/>
                </a:lnTo>
                <a:lnTo>
                  <a:pt x="262596" y="2400300"/>
                </a:lnTo>
                <a:lnTo>
                  <a:pt x="305155" y="2413000"/>
                </a:lnTo>
                <a:lnTo>
                  <a:pt x="943772" y="2413000"/>
                </a:lnTo>
                <a:lnTo>
                  <a:pt x="1006117" y="2374900"/>
                </a:lnTo>
                <a:lnTo>
                  <a:pt x="1026788" y="2336800"/>
                </a:lnTo>
                <a:lnTo>
                  <a:pt x="1041335" y="2298700"/>
                </a:lnTo>
                <a:lnTo>
                  <a:pt x="1050413" y="2260600"/>
                </a:lnTo>
                <a:lnTo>
                  <a:pt x="1054680" y="2209800"/>
                </a:lnTo>
                <a:lnTo>
                  <a:pt x="1054791" y="2159000"/>
                </a:lnTo>
                <a:lnTo>
                  <a:pt x="1053267" y="2108200"/>
                </a:lnTo>
                <a:lnTo>
                  <a:pt x="1051841" y="2057400"/>
                </a:lnTo>
                <a:lnTo>
                  <a:pt x="1051031" y="1993900"/>
                </a:lnTo>
                <a:lnTo>
                  <a:pt x="1051193" y="1968500"/>
                </a:lnTo>
                <a:lnTo>
                  <a:pt x="1051274" y="1955800"/>
                </a:lnTo>
                <a:lnTo>
                  <a:pt x="1053331" y="1879600"/>
                </a:lnTo>
                <a:lnTo>
                  <a:pt x="1057477" y="1828800"/>
                </a:lnTo>
                <a:lnTo>
                  <a:pt x="1064311" y="1790700"/>
                </a:lnTo>
                <a:lnTo>
                  <a:pt x="1074351" y="1752600"/>
                </a:lnTo>
                <a:lnTo>
                  <a:pt x="1106120" y="1714500"/>
                </a:lnTo>
                <a:lnTo>
                  <a:pt x="1199964" y="1714500"/>
                </a:lnTo>
                <a:lnTo>
                  <a:pt x="1191503" y="1701800"/>
                </a:lnTo>
                <a:lnTo>
                  <a:pt x="1177548" y="1689100"/>
                </a:lnTo>
                <a:lnTo>
                  <a:pt x="692761" y="1689100"/>
                </a:lnTo>
                <a:lnTo>
                  <a:pt x="697569" y="1676400"/>
                </a:lnTo>
                <a:lnTo>
                  <a:pt x="726784" y="1612900"/>
                </a:lnTo>
                <a:lnTo>
                  <a:pt x="745492" y="1562100"/>
                </a:lnTo>
                <a:lnTo>
                  <a:pt x="763133" y="1511300"/>
                </a:lnTo>
                <a:lnTo>
                  <a:pt x="776857" y="1435100"/>
                </a:lnTo>
                <a:lnTo>
                  <a:pt x="783815" y="1358900"/>
                </a:lnTo>
                <a:close/>
              </a:path>
              <a:path w="2200275" h="2413000">
                <a:moveTo>
                  <a:pt x="1199964" y="1714500"/>
                </a:moveTo>
                <a:lnTo>
                  <a:pt x="1106120" y="1714500"/>
                </a:lnTo>
                <a:lnTo>
                  <a:pt x="1128960" y="1727200"/>
                </a:lnTo>
                <a:lnTo>
                  <a:pt x="1147096" y="1752600"/>
                </a:lnTo>
                <a:lnTo>
                  <a:pt x="1161077" y="1790700"/>
                </a:lnTo>
                <a:lnTo>
                  <a:pt x="1171449" y="1841500"/>
                </a:lnTo>
                <a:lnTo>
                  <a:pt x="1178758" y="1892300"/>
                </a:lnTo>
                <a:lnTo>
                  <a:pt x="1183552" y="1943100"/>
                </a:lnTo>
                <a:lnTo>
                  <a:pt x="1186378" y="1993900"/>
                </a:lnTo>
                <a:lnTo>
                  <a:pt x="1187782" y="2044700"/>
                </a:lnTo>
                <a:lnTo>
                  <a:pt x="1187858" y="2057400"/>
                </a:lnTo>
                <a:lnTo>
                  <a:pt x="1187934" y="2070100"/>
                </a:lnTo>
                <a:lnTo>
                  <a:pt x="1188045" y="2133600"/>
                </a:lnTo>
                <a:lnTo>
                  <a:pt x="1189252" y="2184400"/>
                </a:lnTo>
                <a:lnTo>
                  <a:pt x="1192993" y="2235200"/>
                </a:lnTo>
                <a:lnTo>
                  <a:pt x="1200632" y="2273300"/>
                </a:lnTo>
                <a:lnTo>
                  <a:pt x="1213534" y="2324100"/>
                </a:lnTo>
                <a:lnTo>
                  <a:pt x="1233060" y="2362200"/>
                </a:lnTo>
                <a:lnTo>
                  <a:pt x="1297444" y="2400300"/>
                </a:lnTo>
                <a:lnTo>
                  <a:pt x="1351566" y="2400300"/>
                </a:lnTo>
                <a:lnTo>
                  <a:pt x="1387871" y="2413000"/>
                </a:lnTo>
                <a:lnTo>
                  <a:pt x="1721045" y="2413000"/>
                </a:lnTo>
                <a:lnTo>
                  <a:pt x="1767906" y="2400300"/>
                </a:lnTo>
                <a:lnTo>
                  <a:pt x="1811577" y="2387600"/>
                </a:lnTo>
                <a:lnTo>
                  <a:pt x="1851056" y="2374900"/>
                </a:lnTo>
                <a:lnTo>
                  <a:pt x="1480892" y="2374900"/>
                </a:lnTo>
                <a:lnTo>
                  <a:pt x="1423306" y="2362200"/>
                </a:lnTo>
                <a:lnTo>
                  <a:pt x="1368468" y="2362200"/>
                </a:lnTo>
                <a:lnTo>
                  <a:pt x="1332658" y="2349500"/>
                </a:lnTo>
                <a:lnTo>
                  <a:pt x="1304043" y="2324100"/>
                </a:lnTo>
                <a:lnTo>
                  <a:pt x="1265284" y="2260600"/>
                </a:lnTo>
                <a:lnTo>
                  <a:pt x="1253586" y="2209800"/>
                </a:lnTo>
                <a:lnTo>
                  <a:pt x="1245970" y="2159000"/>
                </a:lnTo>
                <a:lnTo>
                  <a:pt x="1241660" y="2108200"/>
                </a:lnTo>
                <a:lnTo>
                  <a:pt x="1239878" y="2057400"/>
                </a:lnTo>
                <a:lnTo>
                  <a:pt x="1239846" y="2006600"/>
                </a:lnTo>
                <a:lnTo>
                  <a:pt x="1240786" y="1955800"/>
                </a:lnTo>
                <a:lnTo>
                  <a:pt x="1241921" y="1905000"/>
                </a:lnTo>
                <a:lnTo>
                  <a:pt x="1242472" y="1866900"/>
                </a:lnTo>
                <a:lnTo>
                  <a:pt x="1235342" y="1790700"/>
                </a:lnTo>
                <a:lnTo>
                  <a:pt x="1216886" y="1739900"/>
                </a:lnTo>
                <a:lnTo>
                  <a:pt x="1199964" y="1714500"/>
                </a:lnTo>
                <a:close/>
              </a:path>
              <a:path w="2200275" h="2413000">
                <a:moveTo>
                  <a:pt x="1308241" y="1447800"/>
                </a:moveTo>
                <a:lnTo>
                  <a:pt x="1124753" y="1447800"/>
                </a:lnTo>
                <a:lnTo>
                  <a:pt x="1136768" y="1460500"/>
                </a:lnTo>
                <a:lnTo>
                  <a:pt x="1153046" y="1473200"/>
                </a:lnTo>
                <a:lnTo>
                  <a:pt x="1172993" y="1498600"/>
                </a:lnTo>
                <a:lnTo>
                  <a:pt x="1196917" y="1524000"/>
                </a:lnTo>
                <a:lnTo>
                  <a:pt x="1225121" y="1549400"/>
                </a:lnTo>
                <a:lnTo>
                  <a:pt x="1282165" y="1600200"/>
                </a:lnTo>
                <a:lnTo>
                  <a:pt x="1331480" y="1612900"/>
                </a:lnTo>
                <a:lnTo>
                  <a:pt x="1370938" y="1625600"/>
                </a:lnTo>
                <a:lnTo>
                  <a:pt x="1398413" y="1638300"/>
                </a:lnTo>
                <a:lnTo>
                  <a:pt x="1411775" y="1651000"/>
                </a:lnTo>
                <a:lnTo>
                  <a:pt x="1416628" y="1676400"/>
                </a:lnTo>
                <a:lnTo>
                  <a:pt x="1422581" y="1701800"/>
                </a:lnTo>
                <a:lnTo>
                  <a:pt x="1430737" y="1739900"/>
                </a:lnTo>
                <a:lnTo>
                  <a:pt x="1442197" y="1790700"/>
                </a:lnTo>
                <a:lnTo>
                  <a:pt x="1458063" y="1854200"/>
                </a:lnTo>
                <a:lnTo>
                  <a:pt x="1479438" y="1930400"/>
                </a:lnTo>
                <a:lnTo>
                  <a:pt x="1500375" y="1993900"/>
                </a:lnTo>
                <a:lnTo>
                  <a:pt x="1526179" y="2032000"/>
                </a:lnTo>
                <a:lnTo>
                  <a:pt x="1556466" y="2070100"/>
                </a:lnTo>
                <a:lnTo>
                  <a:pt x="1590855" y="2095500"/>
                </a:lnTo>
                <a:lnTo>
                  <a:pt x="1628963" y="2120900"/>
                </a:lnTo>
                <a:lnTo>
                  <a:pt x="1670407" y="2133600"/>
                </a:lnTo>
                <a:lnTo>
                  <a:pt x="1714805" y="2133600"/>
                </a:lnTo>
                <a:lnTo>
                  <a:pt x="1761775" y="2146300"/>
                </a:lnTo>
                <a:lnTo>
                  <a:pt x="1815172" y="2171700"/>
                </a:lnTo>
                <a:lnTo>
                  <a:pt x="1848293" y="2197100"/>
                </a:lnTo>
                <a:lnTo>
                  <a:pt x="1863029" y="2235200"/>
                </a:lnTo>
                <a:lnTo>
                  <a:pt x="1861269" y="2273300"/>
                </a:lnTo>
                <a:lnTo>
                  <a:pt x="1815826" y="2324100"/>
                </a:lnTo>
                <a:lnTo>
                  <a:pt x="1749578" y="2349500"/>
                </a:lnTo>
                <a:lnTo>
                  <a:pt x="1704165" y="2362200"/>
                </a:lnTo>
                <a:lnTo>
                  <a:pt x="1652862" y="2362200"/>
                </a:lnTo>
                <a:lnTo>
                  <a:pt x="1597398" y="2374900"/>
                </a:lnTo>
                <a:lnTo>
                  <a:pt x="1851056" y="2374900"/>
                </a:lnTo>
                <a:lnTo>
                  <a:pt x="1885340" y="2362200"/>
                </a:lnTo>
                <a:lnTo>
                  <a:pt x="1913428" y="2349500"/>
                </a:lnTo>
                <a:lnTo>
                  <a:pt x="1934317" y="2324100"/>
                </a:lnTo>
                <a:lnTo>
                  <a:pt x="1947005" y="2298700"/>
                </a:lnTo>
                <a:lnTo>
                  <a:pt x="1950490" y="2260600"/>
                </a:lnTo>
                <a:lnTo>
                  <a:pt x="1943770" y="2235200"/>
                </a:lnTo>
                <a:lnTo>
                  <a:pt x="1926496" y="2184400"/>
                </a:lnTo>
                <a:lnTo>
                  <a:pt x="1882262" y="2133600"/>
                </a:lnTo>
                <a:lnTo>
                  <a:pt x="1828572" y="2108200"/>
                </a:lnTo>
                <a:lnTo>
                  <a:pt x="1799477" y="2095500"/>
                </a:lnTo>
                <a:lnTo>
                  <a:pt x="1769573" y="2095500"/>
                </a:lnTo>
                <a:lnTo>
                  <a:pt x="1739379" y="2082800"/>
                </a:lnTo>
                <a:lnTo>
                  <a:pt x="1709413" y="2082800"/>
                </a:lnTo>
                <a:lnTo>
                  <a:pt x="1680193" y="2070100"/>
                </a:lnTo>
                <a:lnTo>
                  <a:pt x="1652239" y="2070100"/>
                </a:lnTo>
                <a:lnTo>
                  <a:pt x="1602201" y="2032000"/>
                </a:lnTo>
                <a:lnTo>
                  <a:pt x="1563446" y="1968500"/>
                </a:lnTo>
                <a:lnTo>
                  <a:pt x="1505075" y="1828800"/>
                </a:lnTo>
                <a:lnTo>
                  <a:pt x="1484575" y="1778000"/>
                </a:lnTo>
                <a:lnTo>
                  <a:pt x="1471164" y="1727200"/>
                </a:lnTo>
                <a:lnTo>
                  <a:pt x="1465817" y="1701800"/>
                </a:lnTo>
                <a:lnTo>
                  <a:pt x="1469507" y="1676400"/>
                </a:lnTo>
                <a:lnTo>
                  <a:pt x="1483208" y="1651000"/>
                </a:lnTo>
                <a:lnTo>
                  <a:pt x="1636817" y="1651000"/>
                </a:lnTo>
                <a:lnTo>
                  <a:pt x="1693175" y="1638300"/>
                </a:lnTo>
                <a:lnTo>
                  <a:pt x="1739263" y="1638300"/>
                </a:lnTo>
                <a:lnTo>
                  <a:pt x="1775189" y="1625600"/>
                </a:lnTo>
                <a:lnTo>
                  <a:pt x="1809431" y="1612900"/>
                </a:lnTo>
                <a:lnTo>
                  <a:pt x="1834048" y="1587500"/>
                </a:lnTo>
                <a:lnTo>
                  <a:pt x="1836400" y="1574800"/>
                </a:lnTo>
                <a:lnTo>
                  <a:pt x="1506275" y="1574800"/>
                </a:lnTo>
                <a:lnTo>
                  <a:pt x="1460157" y="1562100"/>
                </a:lnTo>
                <a:lnTo>
                  <a:pt x="1416445" y="1549400"/>
                </a:lnTo>
                <a:lnTo>
                  <a:pt x="1372734" y="1524000"/>
                </a:lnTo>
                <a:lnTo>
                  <a:pt x="1326616" y="1485900"/>
                </a:lnTo>
                <a:lnTo>
                  <a:pt x="1308241" y="1447800"/>
                </a:lnTo>
                <a:close/>
              </a:path>
              <a:path w="2200275" h="2413000">
                <a:moveTo>
                  <a:pt x="1202658" y="0"/>
                </a:moveTo>
                <a:lnTo>
                  <a:pt x="1075288" y="0"/>
                </a:lnTo>
                <a:lnTo>
                  <a:pt x="1031956" y="12700"/>
                </a:lnTo>
                <a:lnTo>
                  <a:pt x="991359" y="25400"/>
                </a:lnTo>
                <a:lnTo>
                  <a:pt x="953573" y="38100"/>
                </a:lnTo>
                <a:lnTo>
                  <a:pt x="886733" y="76200"/>
                </a:lnTo>
                <a:lnTo>
                  <a:pt x="857829" y="114300"/>
                </a:lnTo>
                <a:lnTo>
                  <a:pt x="832035" y="139700"/>
                </a:lnTo>
                <a:lnTo>
                  <a:pt x="809427" y="177800"/>
                </a:lnTo>
                <a:lnTo>
                  <a:pt x="790079" y="215900"/>
                </a:lnTo>
                <a:lnTo>
                  <a:pt x="774066" y="266700"/>
                </a:lnTo>
                <a:lnTo>
                  <a:pt x="761464" y="317500"/>
                </a:lnTo>
                <a:lnTo>
                  <a:pt x="752347" y="368300"/>
                </a:lnTo>
                <a:lnTo>
                  <a:pt x="746790" y="431800"/>
                </a:lnTo>
                <a:lnTo>
                  <a:pt x="739594" y="482600"/>
                </a:lnTo>
                <a:lnTo>
                  <a:pt x="725522" y="533400"/>
                </a:lnTo>
                <a:lnTo>
                  <a:pt x="705353" y="584200"/>
                </a:lnTo>
                <a:lnTo>
                  <a:pt x="679863" y="622300"/>
                </a:lnTo>
                <a:lnTo>
                  <a:pt x="649832" y="647700"/>
                </a:lnTo>
                <a:lnTo>
                  <a:pt x="616035" y="685800"/>
                </a:lnTo>
                <a:lnTo>
                  <a:pt x="579253" y="711200"/>
                </a:lnTo>
                <a:lnTo>
                  <a:pt x="540261" y="723900"/>
                </a:lnTo>
                <a:lnTo>
                  <a:pt x="458763" y="774700"/>
                </a:lnTo>
                <a:lnTo>
                  <a:pt x="377762" y="800100"/>
                </a:lnTo>
                <a:lnTo>
                  <a:pt x="339393" y="825500"/>
                </a:lnTo>
                <a:lnTo>
                  <a:pt x="303481" y="838200"/>
                </a:lnTo>
                <a:lnTo>
                  <a:pt x="232818" y="876300"/>
                </a:lnTo>
                <a:lnTo>
                  <a:pt x="196156" y="901700"/>
                </a:lnTo>
                <a:lnTo>
                  <a:pt x="161268" y="927100"/>
                </a:lnTo>
                <a:lnTo>
                  <a:pt x="128604" y="952500"/>
                </a:lnTo>
                <a:lnTo>
                  <a:pt x="98614" y="990600"/>
                </a:lnTo>
                <a:lnTo>
                  <a:pt x="71747" y="1028700"/>
                </a:lnTo>
                <a:lnTo>
                  <a:pt x="48453" y="1066800"/>
                </a:lnTo>
                <a:lnTo>
                  <a:pt x="29181" y="1104900"/>
                </a:lnTo>
                <a:lnTo>
                  <a:pt x="14382" y="1155700"/>
                </a:lnTo>
                <a:lnTo>
                  <a:pt x="4505" y="1219200"/>
                </a:lnTo>
                <a:lnTo>
                  <a:pt x="0" y="1270000"/>
                </a:lnTo>
                <a:lnTo>
                  <a:pt x="1316" y="1333500"/>
                </a:lnTo>
                <a:lnTo>
                  <a:pt x="5902" y="1397000"/>
                </a:lnTo>
                <a:lnTo>
                  <a:pt x="12332" y="1447800"/>
                </a:lnTo>
                <a:lnTo>
                  <a:pt x="20863" y="1498600"/>
                </a:lnTo>
                <a:lnTo>
                  <a:pt x="31752" y="1549400"/>
                </a:lnTo>
                <a:lnTo>
                  <a:pt x="45256" y="1600200"/>
                </a:lnTo>
                <a:lnTo>
                  <a:pt x="61631" y="1638300"/>
                </a:lnTo>
                <a:lnTo>
                  <a:pt x="81134" y="1676400"/>
                </a:lnTo>
                <a:lnTo>
                  <a:pt x="104022" y="1714500"/>
                </a:lnTo>
                <a:lnTo>
                  <a:pt x="130551" y="1752600"/>
                </a:lnTo>
                <a:lnTo>
                  <a:pt x="160978" y="1778000"/>
                </a:lnTo>
                <a:lnTo>
                  <a:pt x="195560" y="1803400"/>
                </a:lnTo>
                <a:lnTo>
                  <a:pt x="234554" y="1828800"/>
                </a:lnTo>
                <a:lnTo>
                  <a:pt x="278216" y="1841500"/>
                </a:lnTo>
                <a:lnTo>
                  <a:pt x="326803" y="1854200"/>
                </a:lnTo>
                <a:lnTo>
                  <a:pt x="392166" y="1854200"/>
                </a:lnTo>
                <a:lnTo>
                  <a:pt x="448150" y="1841500"/>
                </a:lnTo>
                <a:lnTo>
                  <a:pt x="495285" y="1828800"/>
                </a:lnTo>
                <a:lnTo>
                  <a:pt x="534097" y="1816100"/>
                </a:lnTo>
                <a:lnTo>
                  <a:pt x="565112" y="1778000"/>
                </a:lnTo>
                <a:lnTo>
                  <a:pt x="588860" y="1752600"/>
                </a:lnTo>
                <a:lnTo>
                  <a:pt x="605866" y="1727200"/>
                </a:lnTo>
                <a:lnTo>
                  <a:pt x="616658" y="1701800"/>
                </a:lnTo>
                <a:lnTo>
                  <a:pt x="453536" y="1701800"/>
                </a:lnTo>
                <a:lnTo>
                  <a:pt x="411693" y="1689100"/>
                </a:lnTo>
                <a:lnTo>
                  <a:pt x="373223" y="1676400"/>
                </a:lnTo>
                <a:lnTo>
                  <a:pt x="349274" y="1651000"/>
                </a:lnTo>
                <a:lnTo>
                  <a:pt x="345705" y="1625600"/>
                </a:lnTo>
                <a:lnTo>
                  <a:pt x="353228" y="1612900"/>
                </a:lnTo>
                <a:lnTo>
                  <a:pt x="367522" y="1587500"/>
                </a:lnTo>
                <a:lnTo>
                  <a:pt x="384267" y="1574800"/>
                </a:lnTo>
                <a:lnTo>
                  <a:pt x="428139" y="1574800"/>
                </a:lnTo>
                <a:lnTo>
                  <a:pt x="413617" y="1549400"/>
                </a:lnTo>
                <a:lnTo>
                  <a:pt x="422745" y="1524000"/>
                </a:lnTo>
                <a:lnTo>
                  <a:pt x="427360" y="1511300"/>
                </a:lnTo>
                <a:lnTo>
                  <a:pt x="425568" y="1498600"/>
                </a:lnTo>
                <a:lnTo>
                  <a:pt x="264459" y="1498600"/>
                </a:lnTo>
                <a:lnTo>
                  <a:pt x="231141" y="1485900"/>
                </a:lnTo>
                <a:lnTo>
                  <a:pt x="210560" y="1460500"/>
                </a:lnTo>
                <a:lnTo>
                  <a:pt x="193926" y="1422400"/>
                </a:lnTo>
                <a:lnTo>
                  <a:pt x="181924" y="1384300"/>
                </a:lnTo>
                <a:lnTo>
                  <a:pt x="175237" y="1346200"/>
                </a:lnTo>
                <a:lnTo>
                  <a:pt x="1007183" y="1346200"/>
                </a:lnTo>
                <a:lnTo>
                  <a:pt x="988584" y="1320800"/>
                </a:lnTo>
                <a:lnTo>
                  <a:pt x="984779" y="1308100"/>
                </a:lnTo>
                <a:lnTo>
                  <a:pt x="174263" y="1308100"/>
                </a:lnTo>
                <a:lnTo>
                  <a:pt x="178247" y="1257300"/>
                </a:lnTo>
                <a:lnTo>
                  <a:pt x="187731" y="1219200"/>
                </a:lnTo>
                <a:lnTo>
                  <a:pt x="203178" y="1181100"/>
                </a:lnTo>
                <a:lnTo>
                  <a:pt x="225047" y="1130300"/>
                </a:lnTo>
                <a:lnTo>
                  <a:pt x="253799" y="1092200"/>
                </a:lnTo>
                <a:lnTo>
                  <a:pt x="289896" y="1054100"/>
                </a:lnTo>
                <a:lnTo>
                  <a:pt x="333798" y="1016000"/>
                </a:lnTo>
                <a:lnTo>
                  <a:pt x="364822" y="990600"/>
                </a:lnTo>
                <a:lnTo>
                  <a:pt x="427082" y="965200"/>
                </a:lnTo>
                <a:lnTo>
                  <a:pt x="456715" y="952500"/>
                </a:lnTo>
                <a:lnTo>
                  <a:pt x="1107149" y="952500"/>
                </a:lnTo>
                <a:lnTo>
                  <a:pt x="1112832" y="571500"/>
                </a:lnTo>
                <a:lnTo>
                  <a:pt x="1077992" y="571500"/>
                </a:lnTo>
                <a:lnTo>
                  <a:pt x="1049029" y="558800"/>
                </a:lnTo>
                <a:lnTo>
                  <a:pt x="1022839" y="533400"/>
                </a:lnTo>
                <a:lnTo>
                  <a:pt x="996322" y="520700"/>
                </a:lnTo>
                <a:lnTo>
                  <a:pt x="973192" y="495300"/>
                </a:lnTo>
                <a:lnTo>
                  <a:pt x="963942" y="469900"/>
                </a:lnTo>
                <a:lnTo>
                  <a:pt x="968830" y="457200"/>
                </a:lnTo>
                <a:lnTo>
                  <a:pt x="988113" y="444500"/>
                </a:lnTo>
                <a:lnTo>
                  <a:pt x="1113660" y="444500"/>
                </a:lnTo>
                <a:lnTo>
                  <a:pt x="1113612" y="406400"/>
                </a:lnTo>
                <a:lnTo>
                  <a:pt x="975077" y="406400"/>
                </a:lnTo>
                <a:lnTo>
                  <a:pt x="948370" y="393700"/>
                </a:lnTo>
                <a:lnTo>
                  <a:pt x="924827" y="381000"/>
                </a:lnTo>
                <a:lnTo>
                  <a:pt x="903529" y="368300"/>
                </a:lnTo>
                <a:lnTo>
                  <a:pt x="883561" y="342900"/>
                </a:lnTo>
                <a:lnTo>
                  <a:pt x="870615" y="330200"/>
                </a:lnTo>
                <a:lnTo>
                  <a:pt x="869465" y="317500"/>
                </a:lnTo>
                <a:lnTo>
                  <a:pt x="877813" y="304800"/>
                </a:lnTo>
                <a:lnTo>
                  <a:pt x="1124835" y="304800"/>
                </a:lnTo>
                <a:lnTo>
                  <a:pt x="1116915" y="292100"/>
                </a:lnTo>
                <a:lnTo>
                  <a:pt x="1117009" y="279400"/>
                </a:lnTo>
                <a:lnTo>
                  <a:pt x="1117103" y="266700"/>
                </a:lnTo>
                <a:lnTo>
                  <a:pt x="1117197" y="254000"/>
                </a:lnTo>
                <a:lnTo>
                  <a:pt x="1118074" y="203200"/>
                </a:lnTo>
                <a:lnTo>
                  <a:pt x="1118999" y="152400"/>
                </a:lnTo>
                <a:lnTo>
                  <a:pt x="1119428" y="127000"/>
                </a:lnTo>
                <a:lnTo>
                  <a:pt x="1124003" y="114300"/>
                </a:lnTo>
                <a:lnTo>
                  <a:pt x="1135614" y="88900"/>
                </a:lnTo>
                <a:lnTo>
                  <a:pt x="1335112" y="88900"/>
                </a:lnTo>
                <a:lnTo>
                  <a:pt x="1320902" y="63500"/>
                </a:lnTo>
                <a:lnTo>
                  <a:pt x="1296465" y="50800"/>
                </a:lnTo>
                <a:lnTo>
                  <a:pt x="1268729" y="25400"/>
                </a:lnTo>
                <a:lnTo>
                  <a:pt x="1237519" y="12700"/>
                </a:lnTo>
                <a:lnTo>
                  <a:pt x="1202658" y="0"/>
                </a:lnTo>
                <a:close/>
              </a:path>
              <a:path w="2200275" h="2413000">
                <a:moveTo>
                  <a:pt x="1590654" y="1651000"/>
                </a:moveTo>
                <a:lnTo>
                  <a:pt x="1483208" y="1651000"/>
                </a:lnTo>
                <a:lnTo>
                  <a:pt x="1499749" y="1663700"/>
                </a:lnTo>
                <a:lnTo>
                  <a:pt x="1517602" y="1676400"/>
                </a:lnTo>
                <a:lnTo>
                  <a:pt x="1543375" y="1714500"/>
                </a:lnTo>
                <a:lnTo>
                  <a:pt x="1583675" y="1752600"/>
                </a:lnTo>
                <a:lnTo>
                  <a:pt x="1645109" y="1778000"/>
                </a:lnTo>
                <a:lnTo>
                  <a:pt x="1687632" y="1778000"/>
                </a:lnTo>
                <a:lnTo>
                  <a:pt x="1732441" y="1790700"/>
                </a:lnTo>
                <a:lnTo>
                  <a:pt x="1826995" y="1790700"/>
                </a:lnTo>
                <a:lnTo>
                  <a:pt x="1973964" y="1752600"/>
                </a:lnTo>
                <a:lnTo>
                  <a:pt x="1734025" y="1752600"/>
                </a:lnTo>
                <a:lnTo>
                  <a:pt x="1685692" y="1739900"/>
                </a:lnTo>
                <a:lnTo>
                  <a:pt x="1644029" y="1727200"/>
                </a:lnTo>
                <a:lnTo>
                  <a:pt x="1610644" y="1714500"/>
                </a:lnTo>
                <a:lnTo>
                  <a:pt x="1587148" y="1701800"/>
                </a:lnTo>
                <a:lnTo>
                  <a:pt x="1575153" y="1676400"/>
                </a:lnTo>
                <a:lnTo>
                  <a:pt x="1590654" y="1651000"/>
                </a:lnTo>
                <a:close/>
              </a:path>
              <a:path w="2200275" h="2413000">
                <a:moveTo>
                  <a:pt x="1335112" y="88900"/>
                </a:moveTo>
                <a:lnTo>
                  <a:pt x="1170757" y="88900"/>
                </a:lnTo>
                <a:lnTo>
                  <a:pt x="1214619" y="101600"/>
                </a:lnTo>
                <a:lnTo>
                  <a:pt x="1258704" y="127000"/>
                </a:lnTo>
                <a:lnTo>
                  <a:pt x="1297495" y="152400"/>
                </a:lnTo>
                <a:lnTo>
                  <a:pt x="1325473" y="190500"/>
                </a:lnTo>
                <a:lnTo>
                  <a:pt x="1337118" y="241300"/>
                </a:lnTo>
                <a:lnTo>
                  <a:pt x="1337076" y="279400"/>
                </a:lnTo>
                <a:lnTo>
                  <a:pt x="1335810" y="304800"/>
                </a:lnTo>
                <a:lnTo>
                  <a:pt x="1334236" y="355600"/>
                </a:lnTo>
                <a:lnTo>
                  <a:pt x="1333271" y="393700"/>
                </a:lnTo>
                <a:lnTo>
                  <a:pt x="1333828" y="444500"/>
                </a:lnTo>
                <a:lnTo>
                  <a:pt x="1336825" y="495300"/>
                </a:lnTo>
                <a:lnTo>
                  <a:pt x="1343175" y="546100"/>
                </a:lnTo>
                <a:lnTo>
                  <a:pt x="1353795" y="596900"/>
                </a:lnTo>
                <a:lnTo>
                  <a:pt x="1369601" y="635000"/>
                </a:lnTo>
                <a:lnTo>
                  <a:pt x="1391506" y="685800"/>
                </a:lnTo>
                <a:lnTo>
                  <a:pt x="1420428" y="723900"/>
                </a:lnTo>
                <a:lnTo>
                  <a:pt x="1457282" y="749300"/>
                </a:lnTo>
                <a:lnTo>
                  <a:pt x="1504283" y="787400"/>
                </a:lnTo>
                <a:lnTo>
                  <a:pt x="1554739" y="812800"/>
                </a:lnTo>
                <a:lnTo>
                  <a:pt x="1607419" y="825500"/>
                </a:lnTo>
                <a:lnTo>
                  <a:pt x="1661094" y="850900"/>
                </a:lnTo>
                <a:lnTo>
                  <a:pt x="1714532" y="863600"/>
                </a:lnTo>
                <a:lnTo>
                  <a:pt x="1766502" y="889000"/>
                </a:lnTo>
                <a:lnTo>
                  <a:pt x="1815774" y="901700"/>
                </a:lnTo>
                <a:lnTo>
                  <a:pt x="1861117" y="914400"/>
                </a:lnTo>
                <a:lnTo>
                  <a:pt x="1901301" y="927100"/>
                </a:lnTo>
                <a:lnTo>
                  <a:pt x="1935094" y="939800"/>
                </a:lnTo>
                <a:lnTo>
                  <a:pt x="1961266" y="965200"/>
                </a:lnTo>
                <a:lnTo>
                  <a:pt x="2015061" y="1016000"/>
                </a:lnTo>
                <a:lnTo>
                  <a:pt x="2041031" y="1054100"/>
                </a:lnTo>
                <a:lnTo>
                  <a:pt x="2065475" y="1092200"/>
                </a:lnTo>
                <a:lnTo>
                  <a:pt x="2087710" y="1143000"/>
                </a:lnTo>
                <a:lnTo>
                  <a:pt x="2107055" y="1193800"/>
                </a:lnTo>
                <a:lnTo>
                  <a:pt x="2122829" y="1244600"/>
                </a:lnTo>
                <a:lnTo>
                  <a:pt x="2134350" y="1308100"/>
                </a:lnTo>
                <a:lnTo>
                  <a:pt x="2140936" y="1371600"/>
                </a:lnTo>
                <a:lnTo>
                  <a:pt x="2141021" y="1384300"/>
                </a:lnTo>
                <a:lnTo>
                  <a:pt x="2141106" y="1397000"/>
                </a:lnTo>
                <a:lnTo>
                  <a:pt x="2141190" y="1409700"/>
                </a:lnTo>
                <a:lnTo>
                  <a:pt x="2141275" y="1422400"/>
                </a:lnTo>
                <a:lnTo>
                  <a:pt x="2141359" y="1435100"/>
                </a:lnTo>
                <a:lnTo>
                  <a:pt x="2135784" y="1485900"/>
                </a:lnTo>
                <a:lnTo>
                  <a:pt x="2124440" y="1524000"/>
                </a:lnTo>
                <a:lnTo>
                  <a:pt x="2107559" y="1574800"/>
                </a:lnTo>
                <a:lnTo>
                  <a:pt x="2085373" y="1600200"/>
                </a:lnTo>
                <a:lnTo>
                  <a:pt x="2058111" y="1638300"/>
                </a:lnTo>
                <a:lnTo>
                  <a:pt x="2026005" y="1663700"/>
                </a:lnTo>
                <a:lnTo>
                  <a:pt x="1989286" y="1689100"/>
                </a:lnTo>
                <a:lnTo>
                  <a:pt x="1948185" y="1714500"/>
                </a:lnTo>
                <a:lnTo>
                  <a:pt x="1902933" y="1727200"/>
                </a:lnTo>
                <a:lnTo>
                  <a:pt x="1787416" y="1752600"/>
                </a:lnTo>
                <a:lnTo>
                  <a:pt x="1973964" y="1752600"/>
                </a:lnTo>
                <a:lnTo>
                  <a:pt x="2022403" y="1727200"/>
                </a:lnTo>
                <a:lnTo>
                  <a:pt x="2069766" y="1701800"/>
                </a:lnTo>
                <a:lnTo>
                  <a:pt x="2104770" y="1676400"/>
                </a:lnTo>
                <a:lnTo>
                  <a:pt x="2133673" y="1651000"/>
                </a:lnTo>
                <a:lnTo>
                  <a:pt x="2156855" y="1612900"/>
                </a:lnTo>
                <a:lnTo>
                  <a:pt x="2174693" y="1574800"/>
                </a:lnTo>
                <a:lnTo>
                  <a:pt x="2187567" y="1536700"/>
                </a:lnTo>
                <a:lnTo>
                  <a:pt x="2195855" y="1498600"/>
                </a:lnTo>
                <a:lnTo>
                  <a:pt x="2199936" y="1447800"/>
                </a:lnTo>
                <a:lnTo>
                  <a:pt x="2200104" y="1422400"/>
                </a:lnTo>
                <a:lnTo>
                  <a:pt x="2200189" y="1409700"/>
                </a:lnTo>
                <a:lnTo>
                  <a:pt x="2196991" y="1346200"/>
                </a:lnTo>
                <a:lnTo>
                  <a:pt x="2190723" y="1295400"/>
                </a:lnTo>
                <a:lnTo>
                  <a:pt x="2181762" y="1244600"/>
                </a:lnTo>
                <a:lnTo>
                  <a:pt x="2170274" y="1181100"/>
                </a:lnTo>
                <a:lnTo>
                  <a:pt x="2156029" y="1130300"/>
                </a:lnTo>
                <a:lnTo>
                  <a:pt x="2138818" y="1079500"/>
                </a:lnTo>
                <a:lnTo>
                  <a:pt x="2118431" y="1041400"/>
                </a:lnTo>
                <a:lnTo>
                  <a:pt x="2094656" y="1003300"/>
                </a:lnTo>
                <a:lnTo>
                  <a:pt x="2067284" y="965200"/>
                </a:lnTo>
                <a:lnTo>
                  <a:pt x="2036104" y="939800"/>
                </a:lnTo>
                <a:lnTo>
                  <a:pt x="2000907" y="914400"/>
                </a:lnTo>
                <a:lnTo>
                  <a:pt x="1961480" y="889000"/>
                </a:lnTo>
                <a:lnTo>
                  <a:pt x="1917616" y="863600"/>
                </a:lnTo>
                <a:lnTo>
                  <a:pt x="1869102" y="850900"/>
                </a:lnTo>
                <a:lnTo>
                  <a:pt x="1700177" y="800100"/>
                </a:lnTo>
                <a:lnTo>
                  <a:pt x="1657950" y="774700"/>
                </a:lnTo>
                <a:lnTo>
                  <a:pt x="1617066" y="749300"/>
                </a:lnTo>
                <a:lnTo>
                  <a:pt x="1578194" y="723900"/>
                </a:lnTo>
                <a:lnTo>
                  <a:pt x="1542007" y="698500"/>
                </a:lnTo>
                <a:lnTo>
                  <a:pt x="1509173" y="673100"/>
                </a:lnTo>
                <a:lnTo>
                  <a:pt x="1480363" y="635000"/>
                </a:lnTo>
                <a:lnTo>
                  <a:pt x="1456249" y="596900"/>
                </a:lnTo>
                <a:lnTo>
                  <a:pt x="1437500" y="558800"/>
                </a:lnTo>
                <a:lnTo>
                  <a:pt x="1424787" y="508000"/>
                </a:lnTo>
                <a:lnTo>
                  <a:pt x="1418780" y="457200"/>
                </a:lnTo>
                <a:lnTo>
                  <a:pt x="1414394" y="381000"/>
                </a:lnTo>
                <a:lnTo>
                  <a:pt x="1408117" y="317500"/>
                </a:lnTo>
                <a:lnTo>
                  <a:pt x="1399773" y="266700"/>
                </a:lnTo>
                <a:lnTo>
                  <a:pt x="1389188" y="215900"/>
                </a:lnTo>
                <a:lnTo>
                  <a:pt x="1376184" y="165100"/>
                </a:lnTo>
                <a:lnTo>
                  <a:pt x="1360586" y="127000"/>
                </a:lnTo>
                <a:lnTo>
                  <a:pt x="1342217" y="101600"/>
                </a:lnTo>
                <a:lnTo>
                  <a:pt x="1335112" y="88900"/>
                </a:lnTo>
                <a:close/>
              </a:path>
              <a:path w="2200275" h="2413000">
                <a:moveTo>
                  <a:pt x="428139" y="1574800"/>
                </a:moveTo>
                <a:lnTo>
                  <a:pt x="384267" y="1574800"/>
                </a:lnTo>
                <a:lnTo>
                  <a:pt x="403416" y="1612900"/>
                </a:lnTo>
                <a:lnTo>
                  <a:pt x="426736" y="1638300"/>
                </a:lnTo>
                <a:lnTo>
                  <a:pt x="454656" y="1676400"/>
                </a:lnTo>
                <a:lnTo>
                  <a:pt x="487605" y="1701800"/>
                </a:lnTo>
                <a:lnTo>
                  <a:pt x="579706" y="1701800"/>
                </a:lnTo>
                <a:lnTo>
                  <a:pt x="580841" y="1689100"/>
                </a:lnTo>
                <a:lnTo>
                  <a:pt x="531415" y="1689100"/>
                </a:lnTo>
                <a:lnTo>
                  <a:pt x="504669" y="1676400"/>
                </a:lnTo>
                <a:lnTo>
                  <a:pt x="474047" y="1638300"/>
                </a:lnTo>
                <a:lnTo>
                  <a:pt x="442660" y="1600200"/>
                </a:lnTo>
                <a:lnTo>
                  <a:pt x="428139" y="1574800"/>
                </a:lnTo>
                <a:close/>
              </a:path>
              <a:path w="2200275" h="2413000">
                <a:moveTo>
                  <a:pt x="587811" y="1358900"/>
                </a:moveTo>
                <a:lnTo>
                  <a:pt x="520672" y="1358900"/>
                </a:lnTo>
                <a:lnTo>
                  <a:pt x="520742" y="1422400"/>
                </a:lnTo>
                <a:lnTo>
                  <a:pt x="520842" y="1435100"/>
                </a:lnTo>
                <a:lnTo>
                  <a:pt x="520942" y="1447800"/>
                </a:lnTo>
                <a:lnTo>
                  <a:pt x="521041" y="1460500"/>
                </a:lnTo>
                <a:lnTo>
                  <a:pt x="521924" y="1511300"/>
                </a:lnTo>
                <a:lnTo>
                  <a:pt x="523347" y="1549400"/>
                </a:lnTo>
                <a:lnTo>
                  <a:pt x="525365" y="1600200"/>
                </a:lnTo>
                <a:lnTo>
                  <a:pt x="528036" y="1651000"/>
                </a:lnTo>
                <a:lnTo>
                  <a:pt x="531415" y="1689100"/>
                </a:lnTo>
                <a:lnTo>
                  <a:pt x="580841" y="1689100"/>
                </a:lnTo>
                <a:lnTo>
                  <a:pt x="585424" y="1612900"/>
                </a:lnTo>
                <a:lnTo>
                  <a:pt x="586854" y="1574800"/>
                </a:lnTo>
                <a:lnTo>
                  <a:pt x="587603" y="1524000"/>
                </a:lnTo>
                <a:lnTo>
                  <a:pt x="587671" y="1511300"/>
                </a:lnTo>
                <a:lnTo>
                  <a:pt x="587739" y="1498600"/>
                </a:lnTo>
                <a:lnTo>
                  <a:pt x="587811" y="1358900"/>
                </a:lnTo>
                <a:close/>
              </a:path>
              <a:path w="2200275" h="2413000">
                <a:moveTo>
                  <a:pt x="1007183" y="1346200"/>
                </a:moveTo>
                <a:lnTo>
                  <a:pt x="929905" y="1346200"/>
                </a:lnTo>
                <a:lnTo>
                  <a:pt x="924949" y="1409700"/>
                </a:lnTo>
                <a:lnTo>
                  <a:pt x="912290" y="1460500"/>
                </a:lnTo>
                <a:lnTo>
                  <a:pt x="893253" y="1511300"/>
                </a:lnTo>
                <a:lnTo>
                  <a:pt x="869164" y="1562100"/>
                </a:lnTo>
                <a:lnTo>
                  <a:pt x="811131" y="1612900"/>
                </a:lnTo>
                <a:lnTo>
                  <a:pt x="748795" y="1663700"/>
                </a:lnTo>
                <a:lnTo>
                  <a:pt x="719327" y="1676400"/>
                </a:lnTo>
                <a:lnTo>
                  <a:pt x="692761" y="1689100"/>
                </a:lnTo>
                <a:lnTo>
                  <a:pt x="1177548" y="1689100"/>
                </a:lnTo>
                <a:lnTo>
                  <a:pt x="1163592" y="1676400"/>
                </a:lnTo>
                <a:lnTo>
                  <a:pt x="1137553" y="1663700"/>
                </a:lnTo>
                <a:lnTo>
                  <a:pt x="1117784" y="1651000"/>
                </a:lnTo>
                <a:lnTo>
                  <a:pt x="1103481" y="1638300"/>
                </a:lnTo>
                <a:lnTo>
                  <a:pt x="1097670" y="1600200"/>
                </a:lnTo>
                <a:lnTo>
                  <a:pt x="1097120" y="1549400"/>
                </a:lnTo>
                <a:lnTo>
                  <a:pt x="1098602" y="1473200"/>
                </a:lnTo>
                <a:lnTo>
                  <a:pt x="1102689" y="1460500"/>
                </a:lnTo>
                <a:lnTo>
                  <a:pt x="1112400" y="1460500"/>
                </a:lnTo>
                <a:lnTo>
                  <a:pt x="1124753" y="1447800"/>
                </a:lnTo>
                <a:lnTo>
                  <a:pt x="1308241" y="1447800"/>
                </a:lnTo>
                <a:lnTo>
                  <a:pt x="1302116" y="1435100"/>
                </a:lnTo>
                <a:lnTo>
                  <a:pt x="1083778" y="1435100"/>
                </a:lnTo>
                <a:lnTo>
                  <a:pt x="1051378" y="1397000"/>
                </a:lnTo>
                <a:lnTo>
                  <a:pt x="1016483" y="1358900"/>
                </a:lnTo>
                <a:lnTo>
                  <a:pt x="1007183" y="1346200"/>
                </a:lnTo>
                <a:close/>
              </a:path>
              <a:path w="2200275" h="2413000">
                <a:moveTo>
                  <a:pt x="1720871" y="1130300"/>
                </a:moveTo>
                <a:lnTo>
                  <a:pt x="1529604" y="1130300"/>
                </a:lnTo>
                <a:lnTo>
                  <a:pt x="1573127" y="1143000"/>
                </a:lnTo>
                <a:lnTo>
                  <a:pt x="1612220" y="1155700"/>
                </a:lnTo>
                <a:lnTo>
                  <a:pt x="1646172" y="1181100"/>
                </a:lnTo>
                <a:lnTo>
                  <a:pt x="1674273" y="1219200"/>
                </a:lnTo>
                <a:lnTo>
                  <a:pt x="1695811" y="1244600"/>
                </a:lnTo>
                <a:lnTo>
                  <a:pt x="1710076" y="1295400"/>
                </a:lnTo>
                <a:lnTo>
                  <a:pt x="1716357" y="1333500"/>
                </a:lnTo>
                <a:lnTo>
                  <a:pt x="1713944" y="1384300"/>
                </a:lnTo>
                <a:lnTo>
                  <a:pt x="1699929" y="1447800"/>
                </a:lnTo>
                <a:lnTo>
                  <a:pt x="1675833" y="1485900"/>
                </a:lnTo>
                <a:lnTo>
                  <a:pt x="1644574" y="1524000"/>
                </a:lnTo>
                <a:lnTo>
                  <a:pt x="1609071" y="1549400"/>
                </a:lnTo>
                <a:lnTo>
                  <a:pt x="1572241" y="1562100"/>
                </a:lnTo>
                <a:lnTo>
                  <a:pt x="1537003" y="1562100"/>
                </a:lnTo>
                <a:lnTo>
                  <a:pt x="1506275" y="1574800"/>
                </a:lnTo>
                <a:lnTo>
                  <a:pt x="1836400" y="1574800"/>
                </a:lnTo>
                <a:lnTo>
                  <a:pt x="1841103" y="1549400"/>
                </a:lnTo>
                <a:lnTo>
                  <a:pt x="1828072" y="1511300"/>
                </a:lnTo>
                <a:lnTo>
                  <a:pt x="1803698" y="1473200"/>
                </a:lnTo>
                <a:lnTo>
                  <a:pt x="1779558" y="1447800"/>
                </a:lnTo>
                <a:lnTo>
                  <a:pt x="1767228" y="1409700"/>
                </a:lnTo>
                <a:lnTo>
                  <a:pt x="1778288" y="1397000"/>
                </a:lnTo>
                <a:lnTo>
                  <a:pt x="1806175" y="1384300"/>
                </a:lnTo>
                <a:lnTo>
                  <a:pt x="1991309" y="1384300"/>
                </a:lnTo>
                <a:lnTo>
                  <a:pt x="1962429" y="1346200"/>
                </a:lnTo>
                <a:lnTo>
                  <a:pt x="1941780" y="1320800"/>
                </a:lnTo>
                <a:lnTo>
                  <a:pt x="1915812" y="1295400"/>
                </a:lnTo>
                <a:lnTo>
                  <a:pt x="1884944" y="1257300"/>
                </a:lnTo>
                <a:lnTo>
                  <a:pt x="1849595" y="1231900"/>
                </a:lnTo>
                <a:lnTo>
                  <a:pt x="1810187" y="1193800"/>
                </a:lnTo>
                <a:lnTo>
                  <a:pt x="1767139" y="1155700"/>
                </a:lnTo>
                <a:lnTo>
                  <a:pt x="1720871" y="1130300"/>
                </a:lnTo>
                <a:close/>
              </a:path>
              <a:path w="2200275" h="2413000">
                <a:moveTo>
                  <a:pt x="1991309" y="1384300"/>
                </a:moveTo>
                <a:lnTo>
                  <a:pt x="1806175" y="1384300"/>
                </a:lnTo>
                <a:lnTo>
                  <a:pt x="1835170" y="1397000"/>
                </a:lnTo>
                <a:lnTo>
                  <a:pt x="1865167" y="1435100"/>
                </a:lnTo>
                <a:lnTo>
                  <a:pt x="1896060" y="1473200"/>
                </a:lnTo>
                <a:lnTo>
                  <a:pt x="1927741" y="1498600"/>
                </a:lnTo>
                <a:lnTo>
                  <a:pt x="1960104" y="1511300"/>
                </a:lnTo>
                <a:lnTo>
                  <a:pt x="1991144" y="1498600"/>
                </a:lnTo>
                <a:lnTo>
                  <a:pt x="2006282" y="1473200"/>
                </a:lnTo>
                <a:lnTo>
                  <a:pt x="2006182" y="1447800"/>
                </a:lnTo>
                <a:lnTo>
                  <a:pt x="2006132" y="1435100"/>
                </a:lnTo>
                <a:lnTo>
                  <a:pt x="1991309" y="1384300"/>
                </a:lnTo>
                <a:close/>
              </a:path>
              <a:path w="2200275" h="2413000">
                <a:moveTo>
                  <a:pt x="858384" y="1346200"/>
                </a:moveTo>
                <a:lnTo>
                  <a:pt x="278487" y="1346200"/>
                </a:lnTo>
                <a:lnTo>
                  <a:pt x="324112" y="1358900"/>
                </a:lnTo>
                <a:lnTo>
                  <a:pt x="327685" y="1384300"/>
                </a:lnTo>
                <a:lnTo>
                  <a:pt x="332868" y="1409700"/>
                </a:lnTo>
                <a:lnTo>
                  <a:pt x="339485" y="1447800"/>
                </a:lnTo>
                <a:lnTo>
                  <a:pt x="347358" y="1473200"/>
                </a:lnTo>
                <a:lnTo>
                  <a:pt x="322032" y="1485900"/>
                </a:lnTo>
                <a:lnTo>
                  <a:pt x="294578" y="1498600"/>
                </a:lnTo>
                <a:lnTo>
                  <a:pt x="425568" y="1498600"/>
                </a:lnTo>
                <a:lnTo>
                  <a:pt x="415471" y="1485900"/>
                </a:lnTo>
                <a:lnTo>
                  <a:pt x="399385" y="1460500"/>
                </a:lnTo>
                <a:lnTo>
                  <a:pt x="383095" y="1460500"/>
                </a:lnTo>
                <a:lnTo>
                  <a:pt x="377808" y="1435100"/>
                </a:lnTo>
                <a:lnTo>
                  <a:pt x="373972" y="1409700"/>
                </a:lnTo>
                <a:lnTo>
                  <a:pt x="371742" y="1384300"/>
                </a:lnTo>
                <a:lnTo>
                  <a:pt x="371273" y="1358900"/>
                </a:lnTo>
                <a:lnTo>
                  <a:pt x="820024" y="1358900"/>
                </a:lnTo>
                <a:lnTo>
                  <a:pt x="858384" y="1346200"/>
                </a:lnTo>
                <a:close/>
              </a:path>
              <a:path w="2200275" h="2413000">
                <a:moveTo>
                  <a:pt x="1367541" y="1181100"/>
                </a:moveTo>
                <a:lnTo>
                  <a:pt x="1105198" y="1181100"/>
                </a:lnTo>
                <a:lnTo>
                  <a:pt x="1111287" y="1206500"/>
                </a:lnTo>
                <a:lnTo>
                  <a:pt x="1112661" y="1231900"/>
                </a:lnTo>
                <a:lnTo>
                  <a:pt x="1111598" y="1270000"/>
                </a:lnTo>
                <a:lnTo>
                  <a:pt x="1110371" y="1308100"/>
                </a:lnTo>
                <a:lnTo>
                  <a:pt x="1110461" y="1333500"/>
                </a:lnTo>
                <a:lnTo>
                  <a:pt x="1110551" y="1358900"/>
                </a:lnTo>
                <a:lnTo>
                  <a:pt x="1110663" y="1371600"/>
                </a:lnTo>
                <a:lnTo>
                  <a:pt x="1110775" y="1384300"/>
                </a:lnTo>
                <a:lnTo>
                  <a:pt x="1110887" y="1397000"/>
                </a:lnTo>
                <a:lnTo>
                  <a:pt x="1109420" y="1422400"/>
                </a:lnTo>
                <a:lnTo>
                  <a:pt x="1104193" y="1435100"/>
                </a:lnTo>
                <a:lnTo>
                  <a:pt x="1302116" y="1435100"/>
                </a:lnTo>
                <a:lnTo>
                  <a:pt x="1291227" y="1384300"/>
                </a:lnTo>
                <a:lnTo>
                  <a:pt x="1291324" y="1371600"/>
                </a:lnTo>
                <a:lnTo>
                  <a:pt x="1291421" y="1358900"/>
                </a:lnTo>
                <a:lnTo>
                  <a:pt x="1291518" y="1346200"/>
                </a:lnTo>
                <a:lnTo>
                  <a:pt x="1291615" y="1333500"/>
                </a:lnTo>
                <a:lnTo>
                  <a:pt x="1300949" y="1295400"/>
                </a:lnTo>
                <a:lnTo>
                  <a:pt x="1316894" y="1244600"/>
                </a:lnTo>
                <a:lnTo>
                  <a:pt x="1367541" y="1181100"/>
                </a:lnTo>
                <a:close/>
              </a:path>
              <a:path w="2200275" h="2413000">
                <a:moveTo>
                  <a:pt x="1107149" y="952500"/>
                </a:moveTo>
                <a:lnTo>
                  <a:pt x="660772" y="952500"/>
                </a:lnTo>
                <a:lnTo>
                  <a:pt x="702325" y="965200"/>
                </a:lnTo>
                <a:lnTo>
                  <a:pt x="748141" y="990600"/>
                </a:lnTo>
                <a:lnTo>
                  <a:pt x="793014" y="1016000"/>
                </a:lnTo>
                <a:lnTo>
                  <a:pt x="831741" y="1054100"/>
                </a:lnTo>
                <a:lnTo>
                  <a:pt x="887891" y="1143000"/>
                </a:lnTo>
                <a:lnTo>
                  <a:pt x="916302" y="1219200"/>
                </a:lnTo>
                <a:lnTo>
                  <a:pt x="926422" y="1282700"/>
                </a:lnTo>
                <a:lnTo>
                  <a:pt x="927696" y="1295400"/>
                </a:lnTo>
                <a:lnTo>
                  <a:pt x="243997" y="1295400"/>
                </a:lnTo>
                <a:lnTo>
                  <a:pt x="207842" y="1308100"/>
                </a:lnTo>
                <a:lnTo>
                  <a:pt x="984779" y="1308100"/>
                </a:lnTo>
                <a:lnTo>
                  <a:pt x="977171" y="1282700"/>
                </a:lnTo>
                <a:lnTo>
                  <a:pt x="981955" y="1270000"/>
                </a:lnTo>
                <a:lnTo>
                  <a:pt x="994677" y="1244600"/>
                </a:lnTo>
                <a:lnTo>
                  <a:pt x="1012871" y="1231900"/>
                </a:lnTo>
                <a:lnTo>
                  <a:pt x="1034070" y="1219200"/>
                </a:lnTo>
                <a:lnTo>
                  <a:pt x="1055896" y="1206500"/>
                </a:lnTo>
                <a:lnTo>
                  <a:pt x="1076321" y="1193800"/>
                </a:lnTo>
                <a:lnTo>
                  <a:pt x="1093403" y="1181100"/>
                </a:lnTo>
                <a:lnTo>
                  <a:pt x="1367541" y="1181100"/>
                </a:lnTo>
                <a:lnTo>
                  <a:pt x="1386277" y="1168400"/>
                </a:lnTo>
                <a:lnTo>
                  <a:pt x="1113270" y="1168400"/>
                </a:lnTo>
                <a:lnTo>
                  <a:pt x="1106766" y="1155700"/>
                </a:lnTo>
                <a:lnTo>
                  <a:pt x="1104308" y="1143000"/>
                </a:lnTo>
                <a:lnTo>
                  <a:pt x="1107149" y="952500"/>
                </a:lnTo>
                <a:close/>
              </a:path>
              <a:path w="2200275" h="2413000">
                <a:moveTo>
                  <a:pt x="533101" y="952500"/>
                </a:moveTo>
                <a:lnTo>
                  <a:pt x="456715" y="952500"/>
                </a:lnTo>
                <a:lnTo>
                  <a:pt x="434812" y="990600"/>
                </a:lnTo>
                <a:lnTo>
                  <a:pt x="410574" y="1028700"/>
                </a:lnTo>
                <a:lnTo>
                  <a:pt x="385952" y="1066800"/>
                </a:lnTo>
                <a:lnTo>
                  <a:pt x="362897" y="1117600"/>
                </a:lnTo>
                <a:lnTo>
                  <a:pt x="343359" y="1168400"/>
                </a:lnTo>
                <a:lnTo>
                  <a:pt x="329288" y="1231900"/>
                </a:lnTo>
                <a:lnTo>
                  <a:pt x="322636" y="1295400"/>
                </a:lnTo>
                <a:lnTo>
                  <a:pt x="376529" y="1295400"/>
                </a:lnTo>
                <a:lnTo>
                  <a:pt x="377357" y="1282700"/>
                </a:lnTo>
                <a:lnTo>
                  <a:pt x="379304" y="1282700"/>
                </a:lnTo>
                <a:lnTo>
                  <a:pt x="394925" y="1206500"/>
                </a:lnTo>
                <a:lnTo>
                  <a:pt x="414252" y="1155700"/>
                </a:lnTo>
                <a:lnTo>
                  <a:pt x="436332" y="1104900"/>
                </a:lnTo>
                <a:lnTo>
                  <a:pt x="460210" y="1054100"/>
                </a:lnTo>
                <a:lnTo>
                  <a:pt x="484934" y="1016000"/>
                </a:lnTo>
                <a:lnTo>
                  <a:pt x="509549" y="990600"/>
                </a:lnTo>
                <a:lnTo>
                  <a:pt x="533101" y="952500"/>
                </a:lnTo>
                <a:close/>
              </a:path>
              <a:path w="2200275" h="2413000">
                <a:moveTo>
                  <a:pt x="660772" y="952500"/>
                </a:moveTo>
                <a:lnTo>
                  <a:pt x="533101" y="952500"/>
                </a:lnTo>
                <a:lnTo>
                  <a:pt x="531538" y="990600"/>
                </a:lnTo>
                <a:lnTo>
                  <a:pt x="529719" y="1028700"/>
                </a:lnTo>
                <a:lnTo>
                  <a:pt x="527774" y="1066800"/>
                </a:lnTo>
                <a:lnTo>
                  <a:pt x="525832" y="1117600"/>
                </a:lnTo>
                <a:lnTo>
                  <a:pt x="524022" y="1168400"/>
                </a:lnTo>
                <a:lnTo>
                  <a:pt x="522476" y="1231900"/>
                </a:lnTo>
                <a:lnTo>
                  <a:pt x="521321" y="1295400"/>
                </a:lnTo>
                <a:lnTo>
                  <a:pt x="587507" y="1295400"/>
                </a:lnTo>
                <a:lnTo>
                  <a:pt x="586857" y="1244600"/>
                </a:lnTo>
                <a:lnTo>
                  <a:pt x="585788" y="1193800"/>
                </a:lnTo>
                <a:lnTo>
                  <a:pt x="584252" y="1143000"/>
                </a:lnTo>
                <a:lnTo>
                  <a:pt x="582199" y="1092200"/>
                </a:lnTo>
                <a:lnTo>
                  <a:pt x="579580" y="1041400"/>
                </a:lnTo>
                <a:lnTo>
                  <a:pt x="576347" y="1003300"/>
                </a:lnTo>
                <a:lnTo>
                  <a:pt x="572450" y="965200"/>
                </a:lnTo>
                <a:lnTo>
                  <a:pt x="667557" y="965200"/>
                </a:lnTo>
                <a:lnTo>
                  <a:pt x="660772" y="952500"/>
                </a:lnTo>
                <a:close/>
              </a:path>
              <a:path w="2200275" h="2413000">
                <a:moveTo>
                  <a:pt x="667557" y="965200"/>
                </a:moveTo>
                <a:lnTo>
                  <a:pt x="572450" y="965200"/>
                </a:lnTo>
                <a:lnTo>
                  <a:pt x="596203" y="977900"/>
                </a:lnTo>
                <a:lnTo>
                  <a:pt x="621986" y="1003300"/>
                </a:lnTo>
                <a:lnTo>
                  <a:pt x="648337" y="1041400"/>
                </a:lnTo>
                <a:lnTo>
                  <a:pt x="673795" y="1079500"/>
                </a:lnTo>
                <a:lnTo>
                  <a:pt x="696901" y="1117600"/>
                </a:lnTo>
                <a:lnTo>
                  <a:pt x="716192" y="1168400"/>
                </a:lnTo>
                <a:lnTo>
                  <a:pt x="730210" y="1231900"/>
                </a:lnTo>
                <a:lnTo>
                  <a:pt x="737492" y="1295400"/>
                </a:lnTo>
                <a:lnTo>
                  <a:pt x="784946" y="1295400"/>
                </a:lnTo>
                <a:lnTo>
                  <a:pt x="780124" y="1244600"/>
                </a:lnTo>
                <a:lnTo>
                  <a:pt x="769824" y="1206500"/>
                </a:lnTo>
                <a:lnTo>
                  <a:pt x="754749" y="1143000"/>
                </a:lnTo>
                <a:lnTo>
                  <a:pt x="735603" y="1092200"/>
                </a:lnTo>
                <a:lnTo>
                  <a:pt x="713090" y="1041400"/>
                </a:lnTo>
                <a:lnTo>
                  <a:pt x="687911" y="1003300"/>
                </a:lnTo>
                <a:lnTo>
                  <a:pt x="667557" y="965200"/>
                </a:lnTo>
                <a:close/>
              </a:path>
              <a:path w="2200275" h="2413000">
                <a:moveTo>
                  <a:pt x="1512569" y="1054100"/>
                </a:moveTo>
                <a:lnTo>
                  <a:pt x="1457165" y="1066800"/>
                </a:lnTo>
                <a:lnTo>
                  <a:pt x="1401813" y="1066800"/>
                </a:lnTo>
                <a:lnTo>
                  <a:pt x="1295585" y="1092200"/>
                </a:lnTo>
                <a:lnTo>
                  <a:pt x="1246871" y="1104900"/>
                </a:lnTo>
                <a:lnTo>
                  <a:pt x="1202532" y="1130300"/>
                </a:lnTo>
                <a:lnTo>
                  <a:pt x="1163649" y="1143000"/>
                </a:lnTo>
                <a:lnTo>
                  <a:pt x="1131302" y="1155700"/>
                </a:lnTo>
                <a:lnTo>
                  <a:pt x="1122041" y="1168400"/>
                </a:lnTo>
                <a:lnTo>
                  <a:pt x="1386277" y="1168400"/>
                </a:lnTo>
                <a:lnTo>
                  <a:pt x="1405012" y="1155700"/>
                </a:lnTo>
                <a:lnTo>
                  <a:pt x="1489053" y="1130300"/>
                </a:lnTo>
                <a:lnTo>
                  <a:pt x="1720871" y="1130300"/>
                </a:lnTo>
                <a:lnTo>
                  <a:pt x="1671802" y="1092200"/>
                </a:lnTo>
                <a:lnTo>
                  <a:pt x="1512569" y="1054100"/>
                </a:lnTo>
                <a:close/>
              </a:path>
              <a:path w="2200275" h="2413000">
                <a:moveTo>
                  <a:pt x="1113660" y="444500"/>
                </a:moveTo>
                <a:lnTo>
                  <a:pt x="1011350" y="444500"/>
                </a:lnTo>
                <a:lnTo>
                  <a:pt x="1035094" y="469900"/>
                </a:lnTo>
                <a:lnTo>
                  <a:pt x="1066659" y="495300"/>
                </a:lnTo>
                <a:lnTo>
                  <a:pt x="1113355" y="508000"/>
                </a:lnTo>
                <a:lnTo>
                  <a:pt x="1114287" y="571500"/>
                </a:lnTo>
                <a:lnTo>
                  <a:pt x="1149125" y="571500"/>
                </a:lnTo>
                <a:lnTo>
                  <a:pt x="1178086" y="558800"/>
                </a:lnTo>
                <a:lnTo>
                  <a:pt x="1204275" y="533400"/>
                </a:lnTo>
                <a:lnTo>
                  <a:pt x="1230797" y="520700"/>
                </a:lnTo>
                <a:lnTo>
                  <a:pt x="1242361" y="508000"/>
                </a:lnTo>
                <a:lnTo>
                  <a:pt x="1113763" y="508000"/>
                </a:lnTo>
                <a:lnTo>
                  <a:pt x="1113660" y="444500"/>
                </a:lnTo>
                <a:close/>
              </a:path>
              <a:path w="2200275" h="2413000">
                <a:moveTo>
                  <a:pt x="1239006" y="444500"/>
                </a:moveTo>
                <a:lnTo>
                  <a:pt x="1215769" y="444500"/>
                </a:lnTo>
                <a:lnTo>
                  <a:pt x="1192024" y="469900"/>
                </a:lnTo>
                <a:lnTo>
                  <a:pt x="1160460" y="495300"/>
                </a:lnTo>
                <a:lnTo>
                  <a:pt x="1113763" y="508000"/>
                </a:lnTo>
                <a:lnTo>
                  <a:pt x="1242361" y="508000"/>
                </a:lnTo>
                <a:lnTo>
                  <a:pt x="1253925" y="495300"/>
                </a:lnTo>
                <a:lnTo>
                  <a:pt x="1263173" y="469900"/>
                </a:lnTo>
                <a:lnTo>
                  <a:pt x="1258285" y="457200"/>
                </a:lnTo>
                <a:lnTo>
                  <a:pt x="1239006" y="444500"/>
                </a:lnTo>
                <a:close/>
              </a:path>
              <a:path w="2200275" h="2413000">
                <a:moveTo>
                  <a:pt x="1135034" y="317500"/>
                </a:moveTo>
                <a:lnTo>
                  <a:pt x="1082062" y="317500"/>
                </a:lnTo>
                <a:lnTo>
                  <a:pt x="1086989" y="330200"/>
                </a:lnTo>
                <a:lnTo>
                  <a:pt x="1084511" y="342900"/>
                </a:lnTo>
                <a:lnTo>
                  <a:pt x="1073681" y="368300"/>
                </a:lnTo>
                <a:lnTo>
                  <a:pt x="1054921" y="381000"/>
                </a:lnTo>
                <a:lnTo>
                  <a:pt x="1030932" y="393700"/>
                </a:lnTo>
                <a:lnTo>
                  <a:pt x="1003667" y="393700"/>
                </a:lnTo>
                <a:lnTo>
                  <a:pt x="975077" y="406400"/>
                </a:lnTo>
                <a:lnTo>
                  <a:pt x="1113612" y="406400"/>
                </a:lnTo>
                <a:lnTo>
                  <a:pt x="1113596" y="393700"/>
                </a:lnTo>
                <a:lnTo>
                  <a:pt x="1114205" y="381000"/>
                </a:lnTo>
                <a:lnTo>
                  <a:pt x="1116629" y="368300"/>
                </a:lnTo>
                <a:lnTo>
                  <a:pt x="1277789" y="368300"/>
                </a:lnTo>
                <a:lnTo>
                  <a:pt x="1285821" y="355600"/>
                </a:lnTo>
                <a:lnTo>
                  <a:pt x="1294850" y="342900"/>
                </a:lnTo>
                <a:lnTo>
                  <a:pt x="1173654" y="342900"/>
                </a:lnTo>
                <a:lnTo>
                  <a:pt x="1145232" y="330200"/>
                </a:lnTo>
                <a:lnTo>
                  <a:pt x="1135034" y="317500"/>
                </a:lnTo>
                <a:close/>
              </a:path>
              <a:path w="2200275" h="2413000">
                <a:moveTo>
                  <a:pt x="1277789" y="368300"/>
                </a:moveTo>
                <a:lnTo>
                  <a:pt x="1130506" y="368300"/>
                </a:lnTo>
                <a:lnTo>
                  <a:pt x="1146995" y="381000"/>
                </a:lnTo>
                <a:lnTo>
                  <a:pt x="1161728" y="393700"/>
                </a:lnTo>
                <a:lnTo>
                  <a:pt x="1248903" y="393700"/>
                </a:lnTo>
                <a:lnTo>
                  <a:pt x="1269757" y="381000"/>
                </a:lnTo>
                <a:lnTo>
                  <a:pt x="1277789" y="368300"/>
                </a:lnTo>
                <a:close/>
              </a:path>
              <a:path w="2200275" h="2413000">
                <a:moveTo>
                  <a:pt x="1124835" y="304800"/>
                </a:moveTo>
                <a:lnTo>
                  <a:pt x="909714" y="304800"/>
                </a:lnTo>
                <a:lnTo>
                  <a:pt x="926120" y="317500"/>
                </a:lnTo>
                <a:lnTo>
                  <a:pt x="948753" y="342900"/>
                </a:lnTo>
                <a:lnTo>
                  <a:pt x="1019054" y="342900"/>
                </a:lnTo>
                <a:lnTo>
                  <a:pt x="1042373" y="330200"/>
                </a:lnTo>
                <a:lnTo>
                  <a:pt x="1058122" y="317500"/>
                </a:lnTo>
                <a:lnTo>
                  <a:pt x="1135034" y="317500"/>
                </a:lnTo>
                <a:lnTo>
                  <a:pt x="1124835" y="304800"/>
                </a:lnTo>
                <a:close/>
              </a:path>
              <a:path w="2200275" h="2413000">
                <a:moveTo>
                  <a:pt x="1281549" y="317500"/>
                </a:moveTo>
                <a:lnTo>
                  <a:pt x="1270489" y="317500"/>
                </a:lnTo>
                <a:lnTo>
                  <a:pt x="1256920" y="330200"/>
                </a:lnTo>
                <a:lnTo>
                  <a:pt x="1236690" y="342900"/>
                </a:lnTo>
                <a:lnTo>
                  <a:pt x="1294850" y="342900"/>
                </a:lnTo>
                <a:lnTo>
                  <a:pt x="1296600" y="330200"/>
                </a:lnTo>
                <a:lnTo>
                  <a:pt x="1291892" y="330200"/>
                </a:lnTo>
                <a:lnTo>
                  <a:pt x="1281549" y="3175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 descr=""/>
          <p:cNvGrpSpPr/>
          <p:nvPr/>
        </p:nvGrpSpPr>
        <p:grpSpPr>
          <a:xfrm>
            <a:off x="385339" y="188475"/>
            <a:ext cx="19719290" cy="10932160"/>
            <a:chOff x="385339" y="188475"/>
            <a:chExt cx="19719290" cy="10932160"/>
          </a:xfrm>
        </p:grpSpPr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5339" y="439242"/>
              <a:ext cx="5815760" cy="1324053"/>
            </a:xfrm>
            <a:prstGeom prst="rect">
              <a:avLst/>
            </a:prstGeom>
          </p:spPr>
        </p:pic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125468" y="188475"/>
              <a:ext cx="13978632" cy="1093160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20104100" cy="11245850"/>
            <a:chOff x="0" y="0"/>
            <a:chExt cx="20104100" cy="1124585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20104100" cy="11245730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85339" y="443441"/>
              <a:ext cx="7878440" cy="7241936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9769336" y="0"/>
            <a:ext cx="10335260" cy="11308715"/>
            <a:chOff x="9769336" y="0"/>
            <a:chExt cx="10335260" cy="11308715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769336" y="2701485"/>
              <a:ext cx="10334763" cy="6216327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889897" y="7253586"/>
              <a:ext cx="9994314" cy="4054969"/>
            </a:xfrm>
            <a:prstGeom prst="rect">
              <a:avLst/>
            </a:prstGeom>
          </p:spPr>
        </p:pic>
        <p:pic>
          <p:nvPicPr>
            <p:cNvPr id="5" name="object 5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769336" y="0"/>
              <a:ext cx="10334763" cy="5198794"/>
            </a:xfrm>
            <a:prstGeom prst="rect">
              <a:avLst/>
            </a:prstGeom>
          </p:spPr>
        </p:pic>
      </p:grpSp>
      <p:pic>
        <p:nvPicPr>
          <p:cNvPr id="6" name="object 6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85339" y="443441"/>
            <a:ext cx="7321263" cy="5750432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957887" y="7256655"/>
            <a:ext cx="3089518" cy="265065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389611" y="699748"/>
            <a:ext cx="19152235" cy="10608945"/>
            <a:chOff x="389611" y="699748"/>
            <a:chExt cx="19152235" cy="10608945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9611" y="699748"/>
              <a:ext cx="19151961" cy="9919530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21934" y="2397832"/>
              <a:ext cx="3350683" cy="3863756"/>
            </a:xfrm>
            <a:prstGeom prst="rect">
              <a:avLst/>
            </a:prstGeom>
          </p:spPr>
        </p:pic>
        <p:pic>
          <p:nvPicPr>
            <p:cNvPr id="5" name="object 5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251179" y="7978814"/>
              <a:ext cx="4638601" cy="3329741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182966" y="5654278"/>
              <a:ext cx="4020819" cy="309938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383611" y="0"/>
            <a:ext cx="19720560" cy="11308715"/>
            <a:chOff x="383611" y="0"/>
            <a:chExt cx="19720560" cy="11308715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926642" y="0"/>
              <a:ext cx="18177457" cy="11308556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13254914" y="3809701"/>
              <a:ext cx="3425190" cy="4002404"/>
            </a:xfrm>
            <a:custGeom>
              <a:avLst/>
              <a:gdLst/>
              <a:ahLst/>
              <a:cxnLst/>
              <a:rect l="l" t="t" r="r" b="b"/>
              <a:pathLst>
                <a:path w="3425190" h="4002404">
                  <a:moveTo>
                    <a:pt x="2534412" y="2119947"/>
                  </a:moveTo>
                  <a:lnTo>
                    <a:pt x="2532405" y="2069274"/>
                  </a:lnTo>
                  <a:lnTo>
                    <a:pt x="2526436" y="2020582"/>
                  </a:lnTo>
                  <a:lnTo>
                    <a:pt x="2516543" y="1974062"/>
                  </a:lnTo>
                  <a:lnTo>
                    <a:pt x="2502763" y="1929841"/>
                  </a:lnTo>
                  <a:lnTo>
                    <a:pt x="2485148" y="1888096"/>
                  </a:lnTo>
                  <a:lnTo>
                    <a:pt x="2463762" y="1848967"/>
                  </a:lnTo>
                  <a:lnTo>
                    <a:pt x="2438641" y="1812607"/>
                  </a:lnTo>
                  <a:lnTo>
                    <a:pt x="2415629" y="1785937"/>
                  </a:lnTo>
                  <a:lnTo>
                    <a:pt x="2409825" y="1779193"/>
                  </a:lnTo>
                  <a:lnTo>
                    <a:pt x="2377363" y="1748866"/>
                  </a:lnTo>
                  <a:lnTo>
                    <a:pt x="2341308" y="1721789"/>
                  </a:lnTo>
                  <a:lnTo>
                    <a:pt x="2301710" y="1698117"/>
                  </a:lnTo>
                  <a:lnTo>
                    <a:pt x="2274392" y="1685378"/>
                  </a:lnTo>
                  <a:lnTo>
                    <a:pt x="2274392" y="2111730"/>
                  </a:lnTo>
                  <a:lnTo>
                    <a:pt x="2271903" y="2159609"/>
                  </a:lnTo>
                  <a:lnTo>
                    <a:pt x="2264499" y="2204605"/>
                  </a:lnTo>
                  <a:lnTo>
                    <a:pt x="2252383" y="2246553"/>
                  </a:lnTo>
                  <a:lnTo>
                    <a:pt x="2235708" y="2285276"/>
                  </a:lnTo>
                  <a:lnTo>
                    <a:pt x="2214626" y="2320633"/>
                  </a:lnTo>
                  <a:lnTo>
                    <a:pt x="2189315" y="2352446"/>
                  </a:lnTo>
                  <a:lnTo>
                    <a:pt x="2159939" y="2380538"/>
                  </a:lnTo>
                  <a:lnTo>
                    <a:pt x="2126665" y="2404770"/>
                  </a:lnTo>
                  <a:lnTo>
                    <a:pt x="2089658" y="2424963"/>
                  </a:lnTo>
                  <a:lnTo>
                    <a:pt x="2049068" y="2440952"/>
                  </a:lnTo>
                  <a:lnTo>
                    <a:pt x="2005076" y="2452586"/>
                  </a:lnTo>
                  <a:lnTo>
                    <a:pt x="1957844" y="2459672"/>
                  </a:lnTo>
                  <a:lnTo>
                    <a:pt x="1907540" y="2462072"/>
                  </a:lnTo>
                  <a:lnTo>
                    <a:pt x="1255801" y="2462072"/>
                  </a:lnTo>
                  <a:lnTo>
                    <a:pt x="1255801" y="1785937"/>
                  </a:lnTo>
                  <a:lnTo>
                    <a:pt x="1849945" y="1785937"/>
                  </a:lnTo>
                  <a:lnTo>
                    <a:pt x="1896618" y="1787067"/>
                  </a:lnTo>
                  <a:lnTo>
                    <a:pt x="1942439" y="1790611"/>
                  </a:lnTo>
                  <a:lnTo>
                    <a:pt x="1987016" y="1796834"/>
                  </a:lnTo>
                  <a:lnTo>
                    <a:pt x="2029917" y="1805978"/>
                  </a:lnTo>
                  <a:lnTo>
                    <a:pt x="2070709" y="1818284"/>
                  </a:lnTo>
                  <a:lnTo>
                    <a:pt x="2108987" y="1833981"/>
                  </a:lnTo>
                  <a:lnTo>
                    <a:pt x="2144331" y="1853349"/>
                  </a:lnTo>
                  <a:lnTo>
                    <a:pt x="2176335" y="1876602"/>
                  </a:lnTo>
                  <a:lnTo>
                    <a:pt x="2204555" y="1903996"/>
                  </a:lnTo>
                  <a:lnTo>
                    <a:pt x="2228583" y="1935784"/>
                  </a:lnTo>
                  <a:lnTo>
                    <a:pt x="2248001" y="1972208"/>
                  </a:lnTo>
                  <a:lnTo>
                    <a:pt x="2262390" y="2013508"/>
                  </a:lnTo>
                  <a:lnTo>
                    <a:pt x="2271318" y="2059940"/>
                  </a:lnTo>
                  <a:lnTo>
                    <a:pt x="2274392" y="2111730"/>
                  </a:lnTo>
                  <a:lnTo>
                    <a:pt x="2274392" y="1685378"/>
                  </a:lnTo>
                  <a:lnTo>
                    <a:pt x="2258606" y="1678000"/>
                  </a:lnTo>
                  <a:lnTo>
                    <a:pt x="2212060" y="1661591"/>
                  </a:lnTo>
                  <a:lnTo>
                    <a:pt x="2162098" y="1649056"/>
                  </a:lnTo>
                  <a:lnTo>
                    <a:pt x="2162098" y="1643532"/>
                  </a:lnTo>
                  <a:lnTo>
                    <a:pt x="2205774" y="1623377"/>
                  </a:lnTo>
                  <a:lnTo>
                    <a:pt x="2246338" y="1599895"/>
                  </a:lnTo>
                  <a:lnTo>
                    <a:pt x="2283676" y="1573212"/>
                  </a:lnTo>
                  <a:lnTo>
                    <a:pt x="2290813" y="1566938"/>
                  </a:lnTo>
                  <a:lnTo>
                    <a:pt x="2317635" y="1543405"/>
                  </a:lnTo>
                  <a:lnTo>
                    <a:pt x="2348090" y="1510601"/>
                  </a:lnTo>
                  <a:lnTo>
                    <a:pt x="2374925" y="1474889"/>
                  </a:lnTo>
                  <a:lnTo>
                    <a:pt x="2397988" y="1436395"/>
                  </a:lnTo>
                  <a:lnTo>
                    <a:pt x="2417153" y="1395196"/>
                  </a:lnTo>
                  <a:lnTo>
                    <a:pt x="2432291" y="1351432"/>
                  </a:lnTo>
                  <a:lnTo>
                    <a:pt x="2443264" y="1305166"/>
                  </a:lnTo>
                  <a:lnTo>
                    <a:pt x="2449944" y="1256538"/>
                  </a:lnTo>
                  <a:lnTo>
                    <a:pt x="2452205" y="1205636"/>
                  </a:lnTo>
                  <a:lnTo>
                    <a:pt x="2449245" y="1149705"/>
                  </a:lnTo>
                  <a:lnTo>
                    <a:pt x="2440648" y="1096962"/>
                  </a:lnTo>
                  <a:lnTo>
                    <a:pt x="2426868" y="1047470"/>
                  </a:lnTo>
                  <a:lnTo>
                    <a:pt x="2408351" y="1001293"/>
                  </a:lnTo>
                  <a:lnTo>
                    <a:pt x="2385517" y="958519"/>
                  </a:lnTo>
                  <a:lnTo>
                    <a:pt x="2358834" y="919187"/>
                  </a:lnTo>
                  <a:lnTo>
                    <a:pt x="2328722" y="883373"/>
                  </a:lnTo>
                  <a:lnTo>
                    <a:pt x="2295639" y="851141"/>
                  </a:lnTo>
                  <a:lnTo>
                    <a:pt x="2260028" y="822553"/>
                  </a:lnTo>
                  <a:lnTo>
                    <a:pt x="2222322" y="797674"/>
                  </a:lnTo>
                  <a:lnTo>
                    <a:pt x="2192312" y="782370"/>
                  </a:lnTo>
                  <a:lnTo>
                    <a:pt x="2192312" y="1254810"/>
                  </a:lnTo>
                  <a:lnTo>
                    <a:pt x="2190153" y="1300454"/>
                  </a:lnTo>
                  <a:lnTo>
                    <a:pt x="2183561" y="1342567"/>
                  </a:lnTo>
                  <a:lnTo>
                    <a:pt x="2172385" y="1381137"/>
                  </a:lnTo>
                  <a:lnTo>
                    <a:pt x="2156485" y="1416138"/>
                  </a:lnTo>
                  <a:lnTo>
                    <a:pt x="2109914" y="1475359"/>
                  </a:lnTo>
                  <a:lnTo>
                    <a:pt x="2078939" y="1499514"/>
                  </a:lnTo>
                  <a:lnTo>
                    <a:pt x="2042655" y="1520024"/>
                  </a:lnTo>
                  <a:lnTo>
                    <a:pt x="2000897" y="1536852"/>
                  </a:lnTo>
                  <a:lnTo>
                    <a:pt x="1953514" y="1549984"/>
                  </a:lnTo>
                  <a:lnTo>
                    <a:pt x="1900377" y="1559394"/>
                  </a:lnTo>
                  <a:lnTo>
                    <a:pt x="1841322" y="1565046"/>
                  </a:lnTo>
                  <a:lnTo>
                    <a:pt x="1776209" y="1566938"/>
                  </a:lnTo>
                  <a:lnTo>
                    <a:pt x="1255801" y="1566938"/>
                  </a:lnTo>
                  <a:lnTo>
                    <a:pt x="1255801" y="945527"/>
                  </a:lnTo>
                  <a:lnTo>
                    <a:pt x="1776209" y="945527"/>
                  </a:lnTo>
                  <a:lnTo>
                    <a:pt x="1823758" y="946188"/>
                  </a:lnTo>
                  <a:lnTo>
                    <a:pt x="1869960" y="948436"/>
                  </a:lnTo>
                  <a:lnTo>
                    <a:pt x="1914461" y="952715"/>
                  </a:lnTo>
                  <a:lnTo>
                    <a:pt x="1956904" y="959434"/>
                  </a:lnTo>
                  <a:lnTo>
                    <a:pt x="1996948" y="969022"/>
                  </a:lnTo>
                  <a:lnTo>
                    <a:pt x="2034260" y="981913"/>
                  </a:lnTo>
                  <a:lnTo>
                    <a:pt x="2099246" y="1019302"/>
                  </a:lnTo>
                  <a:lnTo>
                    <a:pt x="2149106" y="1074966"/>
                  </a:lnTo>
                  <a:lnTo>
                    <a:pt x="2167483" y="1110729"/>
                  </a:lnTo>
                  <a:lnTo>
                    <a:pt x="2181047" y="1152347"/>
                  </a:lnTo>
                  <a:lnTo>
                    <a:pt x="2189442" y="1200226"/>
                  </a:lnTo>
                  <a:lnTo>
                    <a:pt x="2192312" y="1254810"/>
                  </a:lnTo>
                  <a:lnTo>
                    <a:pt x="2192312" y="782370"/>
                  </a:lnTo>
                  <a:lnTo>
                    <a:pt x="2148255" y="765492"/>
                  </a:lnTo>
                  <a:lnTo>
                    <a:pt x="2104923" y="753884"/>
                  </a:lnTo>
                  <a:lnTo>
                    <a:pt x="2058377" y="744855"/>
                  </a:lnTo>
                  <a:lnTo>
                    <a:pt x="2009355" y="738060"/>
                  </a:lnTo>
                  <a:lnTo>
                    <a:pt x="1958619" y="733196"/>
                  </a:lnTo>
                  <a:lnTo>
                    <a:pt x="1906879" y="729932"/>
                  </a:lnTo>
                  <a:lnTo>
                    <a:pt x="1854898" y="727951"/>
                  </a:lnTo>
                  <a:lnTo>
                    <a:pt x="1803412" y="726935"/>
                  </a:lnTo>
                  <a:lnTo>
                    <a:pt x="1753146" y="726567"/>
                  </a:lnTo>
                  <a:lnTo>
                    <a:pt x="995870" y="726567"/>
                  </a:lnTo>
                  <a:lnTo>
                    <a:pt x="995870" y="2681109"/>
                  </a:lnTo>
                  <a:lnTo>
                    <a:pt x="1940369" y="2681109"/>
                  </a:lnTo>
                  <a:lnTo>
                    <a:pt x="1997290" y="2679090"/>
                  </a:lnTo>
                  <a:lnTo>
                    <a:pt x="2051443" y="2673159"/>
                  </a:lnTo>
                  <a:lnTo>
                    <a:pt x="2102827" y="2663507"/>
                  </a:lnTo>
                  <a:lnTo>
                    <a:pt x="2151405" y="2650337"/>
                  </a:lnTo>
                  <a:lnTo>
                    <a:pt x="2197163" y="2633840"/>
                  </a:lnTo>
                  <a:lnTo>
                    <a:pt x="2240089" y="2614206"/>
                  </a:lnTo>
                  <a:lnTo>
                    <a:pt x="2280170" y="2591638"/>
                  </a:lnTo>
                  <a:lnTo>
                    <a:pt x="2317381" y="2566339"/>
                  </a:lnTo>
                  <a:lnTo>
                    <a:pt x="2351709" y="2538488"/>
                  </a:lnTo>
                  <a:lnTo>
                    <a:pt x="2383142" y="2508288"/>
                  </a:lnTo>
                  <a:lnTo>
                    <a:pt x="2411666" y="2475928"/>
                  </a:lnTo>
                  <a:lnTo>
                    <a:pt x="2421991" y="2462072"/>
                  </a:lnTo>
                  <a:lnTo>
                    <a:pt x="2437244" y="2441613"/>
                  </a:lnTo>
                  <a:lnTo>
                    <a:pt x="2459888" y="2405532"/>
                  </a:lnTo>
                  <a:lnTo>
                    <a:pt x="2479560" y="2367877"/>
                  </a:lnTo>
                  <a:lnTo>
                    <a:pt x="2496248" y="2328849"/>
                  </a:lnTo>
                  <a:lnTo>
                    <a:pt x="2509939" y="2288654"/>
                  </a:lnTo>
                  <a:lnTo>
                    <a:pt x="2520619" y="2247468"/>
                  </a:lnTo>
                  <a:lnTo>
                    <a:pt x="2528278" y="2205494"/>
                  </a:lnTo>
                  <a:lnTo>
                    <a:pt x="2532875" y="2162924"/>
                  </a:lnTo>
                  <a:lnTo>
                    <a:pt x="2534412" y="2119947"/>
                  </a:lnTo>
                  <a:close/>
                </a:path>
                <a:path w="3425190" h="4002404">
                  <a:moveTo>
                    <a:pt x="3421659" y="3777551"/>
                  </a:moveTo>
                  <a:lnTo>
                    <a:pt x="3543" y="3777551"/>
                  </a:lnTo>
                  <a:lnTo>
                    <a:pt x="3543" y="4002227"/>
                  </a:lnTo>
                  <a:lnTo>
                    <a:pt x="3421659" y="4002227"/>
                  </a:lnTo>
                  <a:lnTo>
                    <a:pt x="3421659" y="3777551"/>
                  </a:lnTo>
                  <a:close/>
                </a:path>
                <a:path w="3425190" h="4002404">
                  <a:moveTo>
                    <a:pt x="3425190" y="1714500"/>
                  </a:moveTo>
                  <a:lnTo>
                    <a:pt x="3424542" y="1663700"/>
                  </a:lnTo>
                  <a:lnTo>
                    <a:pt x="3422573" y="1612900"/>
                  </a:lnTo>
                  <a:lnTo>
                    <a:pt x="3419322" y="1562100"/>
                  </a:lnTo>
                  <a:lnTo>
                    <a:pt x="3414801" y="1524000"/>
                  </a:lnTo>
                  <a:lnTo>
                    <a:pt x="3409035" y="1473200"/>
                  </a:lnTo>
                  <a:lnTo>
                    <a:pt x="3402025" y="1422400"/>
                  </a:lnTo>
                  <a:lnTo>
                    <a:pt x="3393795" y="1384300"/>
                  </a:lnTo>
                  <a:lnTo>
                    <a:pt x="3384372" y="1333500"/>
                  </a:lnTo>
                  <a:lnTo>
                    <a:pt x="3373755" y="1295400"/>
                  </a:lnTo>
                  <a:lnTo>
                    <a:pt x="3361969" y="1244600"/>
                  </a:lnTo>
                  <a:lnTo>
                    <a:pt x="3349040" y="1206500"/>
                  </a:lnTo>
                  <a:lnTo>
                    <a:pt x="3334982" y="1155700"/>
                  </a:lnTo>
                  <a:lnTo>
                    <a:pt x="3319805" y="1117600"/>
                  </a:lnTo>
                  <a:lnTo>
                    <a:pt x="3303524" y="1079500"/>
                  </a:lnTo>
                  <a:lnTo>
                    <a:pt x="3286163" y="1028700"/>
                  </a:lnTo>
                  <a:lnTo>
                    <a:pt x="3267748" y="990600"/>
                  </a:lnTo>
                  <a:lnTo>
                    <a:pt x="3248279" y="952500"/>
                  </a:lnTo>
                  <a:lnTo>
                    <a:pt x="3227781" y="914400"/>
                  </a:lnTo>
                  <a:lnTo>
                    <a:pt x="3206267" y="876300"/>
                  </a:lnTo>
                  <a:lnTo>
                    <a:pt x="3199358" y="864616"/>
                  </a:lnTo>
                  <a:lnTo>
                    <a:pt x="3199358" y="1714500"/>
                  </a:lnTo>
                  <a:lnTo>
                    <a:pt x="3198596" y="1765300"/>
                  </a:lnTo>
                  <a:lnTo>
                    <a:pt x="3196323" y="1803400"/>
                  </a:lnTo>
                  <a:lnTo>
                    <a:pt x="3192551" y="1854200"/>
                  </a:lnTo>
                  <a:lnTo>
                    <a:pt x="3187319" y="1905000"/>
                  </a:lnTo>
                  <a:lnTo>
                    <a:pt x="3180651" y="1943100"/>
                  </a:lnTo>
                  <a:lnTo>
                    <a:pt x="3172549" y="1993900"/>
                  </a:lnTo>
                  <a:lnTo>
                    <a:pt x="3163062" y="2044700"/>
                  </a:lnTo>
                  <a:lnTo>
                    <a:pt x="3152190" y="2082800"/>
                  </a:lnTo>
                  <a:lnTo>
                    <a:pt x="3139973" y="2133600"/>
                  </a:lnTo>
                  <a:lnTo>
                    <a:pt x="3126435" y="2171700"/>
                  </a:lnTo>
                  <a:lnTo>
                    <a:pt x="3111589" y="2209800"/>
                  </a:lnTo>
                  <a:lnTo>
                    <a:pt x="3095460" y="2260600"/>
                  </a:lnTo>
                  <a:lnTo>
                    <a:pt x="3078061" y="2298700"/>
                  </a:lnTo>
                  <a:lnTo>
                    <a:pt x="3059442" y="2336800"/>
                  </a:lnTo>
                  <a:lnTo>
                    <a:pt x="3039605" y="2387600"/>
                  </a:lnTo>
                  <a:lnTo>
                    <a:pt x="3018574" y="2425700"/>
                  </a:lnTo>
                  <a:lnTo>
                    <a:pt x="2996374" y="2463800"/>
                  </a:lnTo>
                  <a:lnTo>
                    <a:pt x="2973044" y="2501900"/>
                  </a:lnTo>
                  <a:lnTo>
                    <a:pt x="2948584" y="2540000"/>
                  </a:lnTo>
                  <a:lnTo>
                    <a:pt x="2923032" y="2578100"/>
                  </a:lnTo>
                  <a:lnTo>
                    <a:pt x="2896400" y="2616200"/>
                  </a:lnTo>
                  <a:lnTo>
                    <a:pt x="2868726" y="2641600"/>
                  </a:lnTo>
                  <a:lnTo>
                    <a:pt x="2840012" y="2679700"/>
                  </a:lnTo>
                  <a:lnTo>
                    <a:pt x="2810306" y="2717800"/>
                  </a:lnTo>
                  <a:lnTo>
                    <a:pt x="2779611" y="2743200"/>
                  </a:lnTo>
                  <a:lnTo>
                    <a:pt x="2747949" y="2781300"/>
                  </a:lnTo>
                  <a:lnTo>
                    <a:pt x="2715361" y="2806700"/>
                  </a:lnTo>
                  <a:lnTo>
                    <a:pt x="2681859" y="2832100"/>
                  </a:lnTo>
                  <a:lnTo>
                    <a:pt x="2647467" y="2870200"/>
                  </a:lnTo>
                  <a:lnTo>
                    <a:pt x="2612212" y="2895600"/>
                  </a:lnTo>
                  <a:lnTo>
                    <a:pt x="2576106" y="2921000"/>
                  </a:lnTo>
                  <a:lnTo>
                    <a:pt x="2539187" y="2946400"/>
                  </a:lnTo>
                  <a:lnTo>
                    <a:pt x="2501468" y="2971800"/>
                  </a:lnTo>
                  <a:lnTo>
                    <a:pt x="2462974" y="2997200"/>
                  </a:lnTo>
                  <a:lnTo>
                    <a:pt x="2423718" y="3022600"/>
                  </a:lnTo>
                  <a:lnTo>
                    <a:pt x="2383752" y="3035300"/>
                  </a:lnTo>
                  <a:lnTo>
                    <a:pt x="2343073" y="3060700"/>
                  </a:lnTo>
                  <a:lnTo>
                    <a:pt x="2301710" y="3073400"/>
                  </a:lnTo>
                  <a:lnTo>
                    <a:pt x="2259685" y="3098800"/>
                  </a:lnTo>
                  <a:lnTo>
                    <a:pt x="2217026" y="3111500"/>
                  </a:lnTo>
                  <a:lnTo>
                    <a:pt x="1995017" y="3175000"/>
                  </a:lnTo>
                  <a:lnTo>
                    <a:pt x="1949018" y="3175000"/>
                  </a:lnTo>
                  <a:lnTo>
                    <a:pt x="1902561" y="3187700"/>
                  </a:lnTo>
                  <a:lnTo>
                    <a:pt x="1855647" y="3187700"/>
                  </a:lnTo>
                  <a:lnTo>
                    <a:pt x="1808302" y="3200400"/>
                  </a:lnTo>
                  <a:lnTo>
                    <a:pt x="1616544" y="3200400"/>
                  </a:lnTo>
                  <a:lnTo>
                    <a:pt x="1569199" y="3187700"/>
                  </a:lnTo>
                  <a:lnTo>
                    <a:pt x="1522285" y="3187700"/>
                  </a:lnTo>
                  <a:lnTo>
                    <a:pt x="1475828" y="3175000"/>
                  </a:lnTo>
                  <a:lnTo>
                    <a:pt x="1429842" y="3175000"/>
                  </a:lnTo>
                  <a:lnTo>
                    <a:pt x="1207846" y="3111500"/>
                  </a:lnTo>
                  <a:lnTo>
                    <a:pt x="1165199" y="3098800"/>
                  </a:lnTo>
                  <a:lnTo>
                    <a:pt x="1123188" y="3073400"/>
                  </a:lnTo>
                  <a:lnTo>
                    <a:pt x="1081824" y="3060700"/>
                  </a:lnTo>
                  <a:lnTo>
                    <a:pt x="1041158" y="3035300"/>
                  </a:lnTo>
                  <a:lnTo>
                    <a:pt x="1001191" y="3022600"/>
                  </a:lnTo>
                  <a:lnTo>
                    <a:pt x="961948" y="2997200"/>
                  </a:lnTo>
                  <a:lnTo>
                    <a:pt x="923467" y="2971800"/>
                  </a:lnTo>
                  <a:lnTo>
                    <a:pt x="885748" y="2946400"/>
                  </a:lnTo>
                  <a:lnTo>
                    <a:pt x="848842" y="2921000"/>
                  </a:lnTo>
                  <a:lnTo>
                    <a:pt x="812749" y="2895600"/>
                  </a:lnTo>
                  <a:lnTo>
                    <a:pt x="777494" y="2870200"/>
                  </a:lnTo>
                  <a:lnTo>
                    <a:pt x="743115" y="2832100"/>
                  </a:lnTo>
                  <a:lnTo>
                    <a:pt x="709625" y="2806700"/>
                  </a:lnTo>
                  <a:lnTo>
                    <a:pt x="677037" y="2781300"/>
                  </a:lnTo>
                  <a:lnTo>
                    <a:pt x="645388" y="2743200"/>
                  </a:lnTo>
                  <a:lnTo>
                    <a:pt x="614705" y="2717800"/>
                  </a:lnTo>
                  <a:lnTo>
                    <a:pt x="585000" y="2679700"/>
                  </a:lnTo>
                  <a:lnTo>
                    <a:pt x="556298" y="2641600"/>
                  </a:lnTo>
                  <a:lnTo>
                    <a:pt x="528637" y="2616200"/>
                  </a:lnTo>
                  <a:lnTo>
                    <a:pt x="502005" y="2578100"/>
                  </a:lnTo>
                  <a:lnTo>
                    <a:pt x="476465" y="2540000"/>
                  </a:lnTo>
                  <a:lnTo>
                    <a:pt x="452018" y="2501900"/>
                  </a:lnTo>
                  <a:lnTo>
                    <a:pt x="428688" y="2463800"/>
                  </a:lnTo>
                  <a:lnTo>
                    <a:pt x="406501" y="2425700"/>
                  </a:lnTo>
                  <a:lnTo>
                    <a:pt x="385483" y="2387600"/>
                  </a:lnTo>
                  <a:lnTo>
                    <a:pt x="365645" y="2336800"/>
                  </a:lnTo>
                  <a:lnTo>
                    <a:pt x="347027" y="2298700"/>
                  </a:lnTo>
                  <a:lnTo>
                    <a:pt x="329653" y="2260600"/>
                  </a:lnTo>
                  <a:lnTo>
                    <a:pt x="313524" y="2209800"/>
                  </a:lnTo>
                  <a:lnTo>
                    <a:pt x="298678" y="2171700"/>
                  </a:lnTo>
                  <a:lnTo>
                    <a:pt x="285140" y="2133600"/>
                  </a:lnTo>
                  <a:lnTo>
                    <a:pt x="272923" y="2082800"/>
                  </a:lnTo>
                  <a:lnTo>
                    <a:pt x="262064" y="2044700"/>
                  </a:lnTo>
                  <a:lnTo>
                    <a:pt x="252577" y="1993900"/>
                  </a:lnTo>
                  <a:lnTo>
                    <a:pt x="244487" y="1943100"/>
                  </a:lnTo>
                  <a:lnTo>
                    <a:pt x="237820" y="1905000"/>
                  </a:lnTo>
                  <a:lnTo>
                    <a:pt x="232587" y="1854200"/>
                  </a:lnTo>
                  <a:lnTo>
                    <a:pt x="228828" y="1803400"/>
                  </a:lnTo>
                  <a:lnTo>
                    <a:pt x="226542" y="1765300"/>
                  </a:lnTo>
                  <a:lnTo>
                    <a:pt x="225780" y="1714500"/>
                  </a:lnTo>
                  <a:lnTo>
                    <a:pt x="226542" y="1663700"/>
                  </a:lnTo>
                  <a:lnTo>
                    <a:pt x="228828" y="1612900"/>
                  </a:lnTo>
                  <a:lnTo>
                    <a:pt x="232587" y="1562100"/>
                  </a:lnTo>
                  <a:lnTo>
                    <a:pt x="237820" y="1524000"/>
                  </a:lnTo>
                  <a:lnTo>
                    <a:pt x="244500" y="1473200"/>
                  </a:lnTo>
                  <a:lnTo>
                    <a:pt x="252590" y="1422400"/>
                  </a:lnTo>
                  <a:lnTo>
                    <a:pt x="262089" y="1384300"/>
                  </a:lnTo>
                  <a:lnTo>
                    <a:pt x="272948" y="1333500"/>
                  </a:lnTo>
                  <a:lnTo>
                    <a:pt x="285165" y="1295400"/>
                  </a:lnTo>
                  <a:lnTo>
                    <a:pt x="298716" y="1244600"/>
                  </a:lnTo>
                  <a:lnTo>
                    <a:pt x="313563" y="1206500"/>
                  </a:lnTo>
                  <a:lnTo>
                    <a:pt x="329692" y="1168400"/>
                  </a:lnTo>
                  <a:lnTo>
                    <a:pt x="347078" y="1117600"/>
                  </a:lnTo>
                  <a:lnTo>
                    <a:pt x="365709" y="1079500"/>
                  </a:lnTo>
                  <a:lnTo>
                    <a:pt x="385546" y="1041400"/>
                  </a:lnTo>
                  <a:lnTo>
                    <a:pt x="406565" y="1003300"/>
                  </a:lnTo>
                  <a:lnTo>
                    <a:pt x="428764" y="965200"/>
                  </a:lnTo>
                  <a:lnTo>
                    <a:pt x="452094" y="927100"/>
                  </a:lnTo>
                  <a:lnTo>
                    <a:pt x="476554" y="889000"/>
                  </a:lnTo>
                  <a:lnTo>
                    <a:pt x="502107" y="850900"/>
                  </a:lnTo>
                  <a:lnTo>
                    <a:pt x="528726" y="812800"/>
                  </a:lnTo>
                  <a:lnTo>
                    <a:pt x="556412" y="774700"/>
                  </a:lnTo>
                  <a:lnTo>
                    <a:pt x="585114" y="736600"/>
                  </a:lnTo>
                  <a:lnTo>
                    <a:pt x="614819" y="711200"/>
                  </a:lnTo>
                  <a:lnTo>
                    <a:pt x="645515" y="673100"/>
                  </a:lnTo>
                  <a:lnTo>
                    <a:pt x="677164" y="647700"/>
                  </a:lnTo>
                  <a:lnTo>
                    <a:pt x="709752" y="609600"/>
                  </a:lnTo>
                  <a:lnTo>
                    <a:pt x="743242" y="584200"/>
                  </a:lnTo>
                  <a:lnTo>
                    <a:pt x="777633" y="558800"/>
                  </a:lnTo>
                  <a:lnTo>
                    <a:pt x="812888" y="533400"/>
                  </a:lnTo>
                  <a:lnTo>
                    <a:pt x="848982" y="495300"/>
                  </a:lnTo>
                  <a:lnTo>
                    <a:pt x="885901" y="469900"/>
                  </a:lnTo>
                  <a:lnTo>
                    <a:pt x="923607" y="444500"/>
                  </a:lnTo>
                  <a:lnTo>
                    <a:pt x="962101" y="431800"/>
                  </a:lnTo>
                  <a:lnTo>
                    <a:pt x="1001331" y="406400"/>
                  </a:lnTo>
                  <a:lnTo>
                    <a:pt x="1041298" y="381000"/>
                  </a:lnTo>
                  <a:lnTo>
                    <a:pt x="1081976" y="368300"/>
                  </a:lnTo>
                  <a:lnTo>
                    <a:pt x="1123327" y="342900"/>
                  </a:lnTo>
                  <a:lnTo>
                    <a:pt x="1207973" y="317500"/>
                  </a:lnTo>
                  <a:lnTo>
                    <a:pt x="1251242" y="292100"/>
                  </a:lnTo>
                  <a:lnTo>
                    <a:pt x="1339494" y="266700"/>
                  </a:lnTo>
                  <a:lnTo>
                    <a:pt x="1384452" y="266700"/>
                  </a:lnTo>
                  <a:lnTo>
                    <a:pt x="1475905" y="241300"/>
                  </a:lnTo>
                  <a:lnTo>
                    <a:pt x="1522349" y="241300"/>
                  </a:lnTo>
                  <a:lnTo>
                    <a:pt x="1569250" y="228600"/>
                  </a:lnTo>
                  <a:lnTo>
                    <a:pt x="1855597" y="228600"/>
                  </a:lnTo>
                  <a:lnTo>
                    <a:pt x="1902498" y="241300"/>
                  </a:lnTo>
                  <a:lnTo>
                    <a:pt x="1948942" y="241300"/>
                  </a:lnTo>
                  <a:lnTo>
                    <a:pt x="2040407" y="266700"/>
                  </a:lnTo>
                  <a:lnTo>
                    <a:pt x="2085365" y="266700"/>
                  </a:lnTo>
                  <a:lnTo>
                    <a:pt x="2173630" y="292100"/>
                  </a:lnTo>
                  <a:lnTo>
                    <a:pt x="2216899" y="317500"/>
                  </a:lnTo>
                  <a:lnTo>
                    <a:pt x="2301570" y="342900"/>
                  </a:lnTo>
                  <a:lnTo>
                    <a:pt x="2342921" y="368300"/>
                  </a:lnTo>
                  <a:lnTo>
                    <a:pt x="2383599" y="381000"/>
                  </a:lnTo>
                  <a:lnTo>
                    <a:pt x="2423579" y="406400"/>
                  </a:lnTo>
                  <a:lnTo>
                    <a:pt x="2462822" y="431800"/>
                  </a:lnTo>
                  <a:lnTo>
                    <a:pt x="2501315" y="444500"/>
                  </a:lnTo>
                  <a:lnTo>
                    <a:pt x="2539034" y="469900"/>
                  </a:lnTo>
                  <a:lnTo>
                    <a:pt x="2575966" y="495300"/>
                  </a:lnTo>
                  <a:lnTo>
                    <a:pt x="2612072" y="533400"/>
                  </a:lnTo>
                  <a:lnTo>
                    <a:pt x="2647327" y="558800"/>
                  </a:lnTo>
                  <a:lnTo>
                    <a:pt x="2681719" y="584200"/>
                  </a:lnTo>
                  <a:lnTo>
                    <a:pt x="2715234" y="609600"/>
                  </a:lnTo>
                  <a:lnTo>
                    <a:pt x="2747822" y="647700"/>
                  </a:lnTo>
                  <a:lnTo>
                    <a:pt x="2779484" y="673100"/>
                  </a:lnTo>
                  <a:lnTo>
                    <a:pt x="2810179" y="711200"/>
                  </a:lnTo>
                  <a:lnTo>
                    <a:pt x="2839897" y="736600"/>
                  </a:lnTo>
                  <a:lnTo>
                    <a:pt x="2868612" y="774700"/>
                  </a:lnTo>
                  <a:lnTo>
                    <a:pt x="2896298" y="812800"/>
                  </a:lnTo>
                  <a:lnTo>
                    <a:pt x="2922943" y="850900"/>
                  </a:lnTo>
                  <a:lnTo>
                    <a:pt x="2948495" y="889000"/>
                  </a:lnTo>
                  <a:lnTo>
                    <a:pt x="2972968" y="927100"/>
                  </a:lnTo>
                  <a:lnTo>
                    <a:pt x="2996311" y="965200"/>
                  </a:lnTo>
                  <a:lnTo>
                    <a:pt x="3018510" y="1003300"/>
                  </a:lnTo>
                  <a:lnTo>
                    <a:pt x="3039541" y="1041400"/>
                  </a:lnTo>
                  <a:lnTo>
                    <a:pt x="3059379" y="1079500"/>
                  </a:lnTo>
                  <a:lnTo>
                    <a:pt x="3078010" y="1117600"/>
                  </a:lnTo>
                  <a:lnTo>
                    <a:pt x="3095409" y="1168400"/>
                  </a:lnTo>
                  <a:lnTo>
                    <a:pt x="3111550" y="1206500"/>
                  </a:lnTo>
                  <a:lnTo>
                    <a:pt x="3126397" y="1244600"/>
                  </a:lnTo>
                  <a:lnTo>
                    <a:pt x="3139948" y="1295400"/>
                  </a:lnTo>
                  <a:lnTo>
                    <a:pt x="3152178" y="1333500"/>
                  </a:lnTo>
                  <a:lnTo>
                    <a:pt x="3163049" y="1384300"/>
                  </a:lnTo>
                  <a:lnTo>
                    <a:pt x="3172536" y="1422400"/>
                  </a:lnTo>
                  <a:lnTo>
                    <a:pt x="3180638" y="1473200"/>
                  </a:lnTo>
                  <a:lnTo>
                    <a:pt x="3187319" y="1524000"/>
                  </a:lnTo>
                  <a:lnTo>
                    <a:pt x="3192551" y="1562100"/>
                  </a:lnTo>
                  <a:lnTo>
                    <a:pt x="3196323" y="1612900"/>
                  </a:lnTo>
                  <a:lnTo>
                    <a:pt x="3198596" y="1663700"/>
                  </a:lnTo>
                  <a:lnTo>
                    <a:pt x="3199358" y="1714500"/>
                  </a:lnTo>
                  <a:lnTo>
                    <a:pt x="3199358" y="864616"/>
                  </a:lnTo>
                  <a:lnTo>
                    <a:pt x="3160268" y="800100"/>
                  </a:lnTo>
                  <a:lnTo>
                    <a:pt x="3135820" y="762000"/>
                  </a:lnTo>
                  <a:lnTo>
                    <a:pt x="3110433" y="723900"/>
                  </a:lnTo>
                  <a:lnTo>
                    <a:pt x="3084118" y="685800"/>
                  </a:lnTo>
                  <a:lnTo>
                    <a:pt x="3056890" y="647700"/>
                  </a:lnTo>
                  <a:lnTo>
                    <a:pt x="3028759" y="609600"/>
                  </a:lnTo>
                  <a:lnTo>
                    <a:pt x="2999765" y="584200"/>
                  </a:lnTo>
                  <a:lnTo>
                    <a:pt x="2969920" y="546100"/>
                  </a:lnTo>
                  <a:lnTo>
                    <a:pt x="2939224" y="520700"/>
                  </a:lnTo>
                  <a:lnTo>
                    <a:pt x="2907703" y="482600"/>
                  </a:lnTo>
                  <a:lnTo>
                    <a:pt x="2875381" y="457200"/>
                  </a:lnTo>
                  <a:lnTo>
                    <a:pt x="2842260" y="419100"/>
                  </a:lnTo>
                  <a:lnTo>
                    <a:pt x="2808376" y="393700"/>
                  </a:lnTo>
                  <a:lnTo>
                    <a:pt x="2773730" y="368300"/>
                  </a:lnTo>
                  <a:lnTo>
                    <a:pt x="2738348" y="342900"/>
                  </a:lnTo>
                  <a:lnTo>
                    <a:pt x="2702242" y="317500"/>
                  </a:lnTo>
                  <a:lnTo>
                    <a:pt x="2665438" y="292100"/>
                  </a:lnTo>
                  <a:lnTo>
                    <a:pt x="2627947" y="266700"/>
                  </a:lnTo>
                  <a:lnTo>
                    <a:pt x="2589784" y="241300"/>
                  </a:lnTo>
                  <a:lnTo>
                    <a:pt x="2570378" y="228600"/>
                  </a:lnTo>
                  <a:lnTo>
                    <a:pt x="2550972" y="215900"/>
                  </a:lnTo>
                  <a:lnTo>
                    <a:pt x="2511526" y="190500"/>
                  </a:lnTo>
                  <a:lnTo>
                    <a:pt x="2471458" y="177800"/>
                  </a:lnTo>
                  <a:lnTo>
                    <a:pt x="2430792" y="152400"/>
                  </a:lnTo>
                  <a:lnTo>
                    <a:pt x="2389543" y="139700"/>
                  </a:lnTo>
                  <a:lnTo>
                    <a:pt x="2347722" y="114300"/>
                  </a:lnTo>
                  <a:lnTo>
                    <a:pt x="2085886" y="38100"/>
                  </a:lnTo>
                  <a:lnTo>
                    <a:pt x="2040585" y="25400"/>
                  </a:lnTo>
                  <a:lnTo>
                    <a:pt x="1994852" y="25400"/>
                  </a:lnTo>
                  <a:lnTo>
                    <a:pt x="1948713" y="12700"/>
                  </a:lnTo>
                  <a:lnTo>
                    <a:pt x="1902180" y="12700"/>
                  </a:lnTo>
                  <a:lnTo>
                    <a:pt x="1855254" y="0"/>
                  </a:lnTo>
                  <a:lnTo>
                    <a:pt x="1569631" y="0"/>
                  </a:lnTo>
                  <a:lnTo>
                    <a:pt x="1522730" y="12700"/>
                  </a:lnTo>
                  <a:lnTo>
                    <a:pt x="1476209" y="12700"/>
                  </a:lnTo>
                  <a:lnTo>
                    <a:pt x="1430070" y="25400"/>
                  </a:lnTo>
                  <a:lnTo>
                    <a:pt x="1384363" y="25400"/>
                  </a:lnTo>
                  <a:lnTo>
                    <a:pt x="1339075" y="38100"/>
                  </a:lnTo>
                  <a:lnTo>
                    <a:pt x="1077302" y="114300"/>
                  </a:lnTo>
                  <a:lnTo>
                    <a:pt x="1035494" y="139700"/>
                  </a:lnTo>
                  <a:lnTo>
                    <a:pt x="994257" y="152400"/>
                  </a:lnTo>
                  <a:lnTo>
                    <a:pt x="953592" y="177800"/>
                  </a:lnTo>
                  <a:lnTo>
                    <a:pt x="913536" y="190500"/>
                  </a:lnTo>
                  <a:lnTo>
                    <a:pt x="874090" y="215900"/>
                  </a:lnTo>
                  <a:lnTo>
                    <a:pt x="835291" y="241300"/>
                  </a:lnTo>
                  <a:lnTo>
                    <a:pt x="797140" y="266700"/>
                  </a:lnTo>
                  <a:lnTo>
                    <a:pt x="759650" y="292100"/>
                  </a:lnTo>
                  <a:lnTo>
                    <a:pt x="722858" y="317500"/>
                  </a:lnTo>
                  <a:lnTo>
                    <a:pt x="686752" y="342900"/>
                  </a:lnTo>
                  <a:lnTo>
                    <a:pt x="651383" y="368300"/>
                  </a:lnTo>
                  <a:lnTo>
                    <a:pt x="616750" y="393700"/>
                  </a:lnTo>
                  <a:lnTo>
                    <a:pt x="582866" y="419100"/>
                  </a:lnTo>
                  <a:lnTo>
                    <a:pt x="549757" y="457200"/>
                  </a:lnTo>
                  <a:lnTo>
                    <a:pt x="517436" y="482600"/>
                  </a:lnTo>
                  <a:lnTo>
                    <a:pt x="485927" y="520700"/>
                  </a:lnTo>
                  <a:lnTo>
                    <a:pt x="455231" y="546100"/>
                  </a:lnTo>
                  <a:lnTo>
                    <a:pt x="425386" y="584200"/>
                  </a:lnTo>
                  <a:lnTo>
                    <a:pt x="396392" y="609600"/>
                  </a:lnTo>
                  <a:lnTo>
                    <a:pt x="368274" y="647700"/>
                  </a:lnTo>
                  <a:lnTo>
                    <a:pt x="341045" y="685800"/>
                  </a:lnTo>
                  <a:lnTo>
                    <a:pt x="314731" y="723900"/>
                  </a:lnTo>
                  <a:lnTo>
                    <a:pt x="289344" y="762000"/>
                  </a:lnTo>
                  <a:lnTo>
                    <a:pt x="264909" y="800100"/>
                  </a:lnTo>
                  <a:lnTo>
                    <a:pt x="241414" y="838200"/>
                  </a:lnTo>
                  <a:lnTo>
                    <a:pt x="218909" y="876300"/>
                  </a:lnTo>
                  <a:lnTo>
                    <a:pt x="197408" y="914400"/>
                  </a:lnTo>
                  <a:lnTo>
                    <a:pt x="176911" y="952500"/>
                  </a:lnTo>
                  <a:lnTo>
                    <a:pt x="157441" y="990600"/>
                  </a:lnTo>
                  <a:lnTo>
                    <a:pt x="139014" y="1028700"/>
                  </a:lnTo>
                  <a:lnTo>
                    <a:pt x="121666" y="1079500"/>
                  </a:lnTo>
                  <a:lnTo>
                    <a:pt x="105384" y="1117600"/>
                  </a:lnTo>
                  <a:lnTo>
                    <a:pt x="90208" y="1155700"/>
                  </a:lnTo>
                  <a:lnTo>
                    <a:pt x="76149" y="1206500"/>
                  </a:lnTo>
                  <a:lnTo>
                    <a:pt x="63220" y="1244600"/>
                  </a:lnTo>
                  <a:lnTo>
                    <a:pt x="51435" y="1295400"/>
                  </a:lnTo>
                  <a:lnTo>
                    <a:pt x="40830" y="1333500"/>
                  </a:lnTo>
                  <a:lnTo>
                    <a:pt x="31394" y="1384300"/>
                  </a:lnTo>
                  <a:lnTo>
                    <a:pt x="23164" y="1422400"/>
                  </a:lnTo>
                  <a:lnTo>
                    <a:pt x="16167" y="1473200"/>
                  </a:lnTo>
                  <a:lnTo>
                    <a:pt x="10388" y="1524000"/>
                  </a:lnTo>
                  <a:lnTo>
                    <a:pt x="5867" y="1562100"/>
                  </a:lnTo>
                  <a:lnTo>
                    <a:pt x="2616" y="1612900"/>
                  </a:lnTo>
                  <a:lnTo>
                    <a:pt x="660" y="1663700"/>
                  </a:lnTo>
                  <a:lnTo>
                    <a:pt x="0" y="1714500"/>
                  </a:lnTo>
                  <a:lnTo>
                    <a:pt x="660" y="1752600"/>
                  </a:lnTo>
                  <a:lnTo>
                    <a:pt x="2616" y="1803400"/>
                  </a:lnTo>
                  <a:lnTo>
                    <a:pt x="5867" y="1854200"/>
                  </a:lnTo>
                  <a:lnTo>
                    <a:pt x="10388" y="1905000"/>
                  </a:lnTo>
                  <a:lnTo>
                    <a:pt x="16167" y="1943100"/>
                  </a:lnTo>
                  <a:lnTo>
                    <a:pt x="23164" y="1993900"/>
                  </a:lnTo>
                  <a:lnTo>
                    <a:pt x="31394" y="2032000"/>
                  </a:lnTo>
                  <a:lnTo>
                    <a:pt x="40830" y="2082800"/>
                  </a:lnTo>
                  <a:lnTo>
                    <a:pt x="51435" y="2133600"/>
                  </a:lnTo>
                  <a:lnTo>
                    <a:pt x="63220" y="2171700"/>
                  </a:lnTo>
                  <a:lnTo>
                    <a:pt x="76149" y="2222500"/>
                  </a:lnTo>
                  <a:lnTo>
                    <a:pt x="90208" y="2260600"/>
                  </a:lnTo>
                  <a:lnTo>
                    <a:pt x="105384" y="2298700"/>
                  </a:lnTo>
                  <a:lnTo>
                    <a:pt x="121666" y="2349500"/>
                  </a:lnTo>
                  <a:lnTo>
                    <a:pt x="139014" y="2387600"/>
                  </a:lnTo>
                  <a:lnTo>
                    <a:pt x="157441" y="2425700"/>
                  </a:lnTo>
                  <a:lnTo>
                    <a:pt x="176911" y="2463800"/>
                  </a:lnTo>
                  <a:lnTo>
                    <a:pt x="197408" y="2514600"/>
                  </a:lnTo>
                  <a:lnTo>
                    <a:pt x="218909" y="2552700"/>
                  </a:lnTo>
                  <a:lnTo>
                    <a:pt x="241414" y="2590800"/>
                  </a:lnTo>
                  <a:lnTo>
                    <a:pt x="264909" y="2628900"/>
                  </a:lnTo>
                  <a:lnTo>
                    <a:pt x="289344" y="2667000"/>
                  </a:lnTo>
                  <a:lnTo>
                    <a:pt x="314731" y="2705100"/>
                  </a:lnTo>
                  <a:lnTo>
                    <a:pt x="341045" y="2730500"/>
                  </a:lnTo>
                  <a:lnTo>
                    <a:pt x="368274" y="2768600"/>
                  </a:lnTo>
                  <a:lnTo>
                    <a:pt x="396392" y="2806700"/>
                  </a:lnTo>
                  <a:lnTo>
                    <a:pt x="425386" y="2844800"/>
                  </a:lnTo>
                  <a:lnTo>
                    <a:pt x="455231" y="2870200"/>
                  </a:lnTo>
                  <a:lnTo>
                    <a:pt x="485927" y="2908300"/>
                  </a:lnTo>
                  <a:lnTo>
                    <a:pt x="517436" y="2933700"/>
                  </a:lnTo>
                  <a:lnTo>
                    <a:pt x="549757" y="2971800"/>
                  </a:lnTo>
                  <a:lnTo>
                    <a:pt x="582866" y="2997200"/>
                  </a:lnTo>
                  <a:lnTo>
                    <a:pt x="616750" y="3022600"/>
                  </a:lnTo>
                  <a:lnTo>
                    <a:pt x="651383" y="3060700"/>
                  </a:lnTo>
                  <a:lnTo>
                    <a:pt x="686752" y="3086100"/>
                  </a:lnTo>
                  <a:lnTo>
                    <a:pt x="722858" y="3111500"/>
                  </a:lnTo>
                  <a:lnTo>
                    <a:pt x="759650" y="3136900"/>
                  </a:lnTo>
                  <a:lnTo>
                    <a:pt x="797140" y="3162300"/>
                  </a:lnTo>
                  <a:lnTo>
                    <a:pt x="835291" y="3175000"/>
                  </a:lnTo>
                  <a:lnTo>
                    <a:pt x="874090" y="3200400"/>
                  </a:lnTo>
                  <a:lnTo>
                    <a:pt x="953592" y="3251200"/>
                  </a:lnTo>
                  <a:lnTo>
                    <a:pt x="994257" y="3263900"/>
                  </a:lnTo>
                  <a:lnTo>
                    <a:pt x="1035494" y="3289300"/>
                  </a:lnTo>
                  <a:lnTo>
                    <a:pt x="1162545" y="3327400"/>
                  </a:lnTo>
                  <a:lnTo>
                    <a:pt x="1205941" y="3352800"/>
                  </a:lnTo>
                  <a:lnTo>
                    <a:pt x="1249845" y="3365500"/>
                  </a:lnTo>
                  <a:lnTo>
                    <a:pt x="1294231" y="3365500"/>
                  </a:lnTo>
                  <a:lnTo>
                    <a:pt x="1430070" y="3403600"/>
                  </a:lnTo>
                  <a:lnTo>
                    <a:pt x="1476209" y="3403600"/>
                  </a:lnTo>
                  <a:lnTo>
                    <a:pt x="1522730" y="3416300"/>
                  </a:lnTo>
                  <a:lnTo>
                    <a:pt x="1902117" y="3416300"/>
                  </a:lnTo>
                  <a:lnTo>
                    <a:pt x="1948649" y="3403600"/>
                  </a:lnTo>
                  <a:lnTo>
                    <a:pt x="1994776" y="3403600"/>
                  </a:lnTo>
                  <a:lnTo>
                    <a:pt x="2130641" y="3365500"/>
                  </a:lnTo>
                  <a:lnTo>
                    <a:pt x="2175027" y="3365500"/>
                  </a:lnTo>
                  <a:lnTo>
                    <a:pt x="2218931" y="3352800"/>
                  </a:lnTo>
                  <a:lnTo>
                    <a:pt x="2262340" y="3327400"/>
                  </a:lnTo>
                  <a:lnTo>
                    <a:pt x="2389403" y="3289300"/>
                  </a:lnTo>
                  <a:lnTo>
                    <a:pt x="2430653" y="3263900"/>
                  </a:lnTo>
                  <a:lnTo>
                    <a:pt x="2471318" y="3251200"/>
                  </a:lnTo>
                  <a:lnTo>
                    <a:pt x="2550833" y="3200400"/>
                  </a:lnTo>
                  <a:lnTo>
                    <a:pt x="2589644" y="3175000"/>
                  </a:lnTo>
                  <a:lnTo>
                    <a:pt x="2627807" y="3162300"/>
                  </a:lnTo>
                  <a:lnTo>
                    <a:pt x="2665298" y="3136900"/>
                  </a:lnTo>
                  <a:lnTo>
                    <a:pt x="2702115" y="3111500"/>
                  </a:lnTo>
                  <a:lnTo>
                    <a:pt x="2738209" y="3086100"/>
                  </a:lnTo>
                  <a:lnTo>
                    <a:pt x="2773603" y="3060700"/>
                  </a:lnTo>
                  <a:lnTo>
                    <a:pt x="2808249" y="3022600"/>
                  </a:lnTo>
                  <a:lnTo>
                    <a:pt x="2842133" y="2997200"/>
                  </a:lnTo>
                  <a:lnTo>
                    <a:pt x="2875254" y="2971800"/>
                  </a:lnTo>
                  <a:lnTo>
                    <a:pt x="2907576" y="2933700"/>
                  </a:lnTo>
                  <a:lnTo>
                    <a:pt x="2939110" y="2908300"/>
                  </a:lnTo>
                  <a:lnTo>
                    <a:pt x="2969806" y="2870200"/>
                  </a:lnTo>
                  <a:lnTo>
                    <a:pt x="2999663" y="2844800"/>
                  </a:lnTo>
                  <a:lnTo>
                    <a:pt x="3028658" y="2806700"/>
                  </a:lnTo>
                  <a:lnTo>
                    <a:pt x="3056788" y="2768600"/>
                  </a:lnTo>
                  <a:lnTo>
                    <a:pt x="3084017" y="2730500"/>
                  </a:lnTo>
                  <a:lnTo>
                    <a:pt x="3110344" y="2705100"/>
                  </a:lnTo>
                  <a:lnTo>
                    <a:pt x="3135744" y="2667000"/>
                  </a:lnTo>
                  <a:lnTo>
                    <a:pt x="3160191" y="2628900"/>
                  </a:lnTo>
                  <a:lnTo>
                    <a:pt x="3183686" y="2590800"/>
                  </a:lnTo>
                  <a:lnTo>
                    <a:pt x="3206191" y="2552700"/>
                  </a:lnTo>
                  <a:lnTo>
                    <a:pt x="3227717" y="2514600"/>
                  </a:lnTo>
                  <a:lnTo>
                    <a:pt x="3248215" y="2463800"/>
                  </a:lnTo>
                  <a:lnTo>
                    <a:pt x="3267697" y="2425700"/>
                  </a:lnTo>
                  <a:lnTo>
                    <a:pt x="3286125" y="2387600"/>
                  </a:lnTo>
                  <a:lnTo>
                    <a:pt x="3303486" y="2349500"/>
                  </a:lnTo>
                  <a:lnTo>
                    <a:pt x="3319767" y="2298700"/>
                  </a:lnTo>
                  <a:lnTo>
                    <a:pt x="3334956" y="2260600"/>
                  </a:lnTo>
                  <a:lnTo>
                    <a:pt x="3349015" y="2222500"/>
                  </a:lnTo>
                  <a:lnTo>
                    <a:pt x="3361956" y="2171700"/>
                  </a:lnTo>
                  <a:lnTo>
                    <a:pt x="3373742" y="2133600"/>
                  </a:lnTo>
                  <a:lnTo>
                    <a:pt x="3384346" y="2082800"/>
                  </a:lnTo>
                  <a:lnTo>
                    <a:pt x="3393783" y="2032000"/>
                  </a:lnTo>
                  <a:lnTo>
                    <a:pt x="3402012" y="1993900"/>
                  </a:lnTo>
                  <a:lnTo>
                    <a:pt x="3409023" y="1943100"/>
                  </a:lnTo>
                  <a:lnTo>
                    <a:pt x="3414801" y="1905000"/>
                  </a:lnTo>
                  <a:lnTo>
                    <a:pt x="3419322" y="1854200"/>
                  </a:lnTo>
                  <a:lnTo>
                    <a:pt x="3422573" y="1803400"/>
                  </a:lnTo>
                  <a:lnTo>
                    <a:pt x="3424542" y="1752600"/>
                  </a:lnTo>
                  <a:lnTo>
                    <a:pt x="3425190" y="17145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468905" y="7244767"/>
              <a:ext cx="204925" cy="203627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13249224" y="2868326"/>
              <a:ext cx="3427729" cy="5784850"/>
            </a:xfrm>
            <a:custGeom>
              <a:avLst/>
              <a:gdLst/>
              <a:ahLst/>
              <a:cxnLst/>
              <a:rect l="l" t="t" r="r" b="b"/>
              <a:pathLst>
                <a:path w="3427730" h="5784850">
                  <a:moveTo>
                    <a:pt x="405434" y="5506034"/>
                  </a:moveTo>
                  <a:lnTo>
                    <a:pt x="312610" y="5506034"/>
                  </a:lnTo>
                  <a:lnTo>
                    <a:pt x="302399" y="5545467"/>
                  </a:lnTo>
                  <a:lnTo>
                    <a:pt x="282511" y="5576303"/>
                  </a:lnTo>
                  <a:lnTo>
                    <a:pt x="252984" y="5596407"/>
                  </a:lnTo>
                  <a:lnTo>
                    <a:pt x="213893" y="5603583"/>
                  </a:lnTo>
                  <a:lnTo>
                    <a:pt x="168605" y="5595391"/>
                  </a:lnTo>
                  <a:lnTo>
                    <a:pt x="135153" y="5573192"/>
                  </a:lnTo>
                  <a:lnTo>
                    <a:pt x="112522" y="5540514"/>
                  </a:lnTo>
                  <a:lnTo>
                    <a:pt x="99682" y="5500929"/>
                  </a:lnTo>
                  <a:lnTo>
                    <a:pt x="95631" y="5457952"/>
                  </a:lnTo>
                  <a:lnTo>
                    <a:pt x="99682" y="5413146"/>
                  </a:lnTo>
                  <a:lnTo>
                    <a:pt x="112522" y="5372430"/>
                  </a:lnTo>
                  <a:lnTo>
                    <a:pt x="135153" y="5339169"/>
                  </a:lnTo>
                  <a:lnTo>
                    <a:pt x="168605" y="5316753"/>
                  </a:lnTo>
                  <a:lnTo>
                    <a:pt x="213893" y="5308524"/>
                  </a:lnTo>
                  <a:lnTo>
                    <a:pt x="247954" y="5314353"/>
                  </a:lnTo>
                  <a:lnTo>
                    <a:pt x="276999" y="5330406"/>
                  </a:lnTo>
                  <a:lnTo>
                    <a:pt x="298284" y="5354574"/>
                  </a:lnTo>
                  <a:lnTo>
                    <a:pt x="309079" y="5384736"/>
                  </a:lnTo>
                  <a:lnTo>
                    <a:pt x="401713" y="5384736"/>
                  </a:lnTo>
                  <a:lnTo>
                    <a:pt x="390410" y="5338229"/>
                  </a:lnTo>
                  <a:lnTo>
                    <a:pt x="369125" y="5299430"/>
                  </a:lnTo>
                  <a:lnTo>
                    <a:pt x="339344" y="5268696"/>
                  </a:lnTo>
                  <a:lnTo>
                    <a:pt x="302552" y="5246344"/>
                  </a:lnTo>
                  <a:lnTo>
                    <a:pt x="260248" y="5232692"/>
                  </a:lnTo>
                  <a:lnTo>
                    <a:pt x="213893" y="5228069"/>
                  </a:lnTo>
                  <a:lnTo>
                    <a:pt x="166039" y="5232641"/>
                  </a:lnTo>
                  <a:lnTo>
                    <a:pt x="123659" y="5245798"/>
                  </a:lnTo>
                  <a:lnTo>
                    <a:pt x="87033" y="5266715"/>
                  </a:lnTo>
                  <a:lnTo>
                    <a:pt x="56451" y="5294528"/>
                  </a:lnTo>
                  <a:lnTo>
                    <a:pt x="32169" y="5328399"/>
                  </a:lnTo>
                  <a:lnTo>
                    <a:pt x="14478" y="5367490"/>
                  </a:lnTo>
                  <a:lnTo>
                    <a:pt x="3657" y="5410949"/>
                  </a:lnTo>
                  <a:lnTo>
                    <a:pt x="0" y="5457952"/>
                  </a:lnTo>
                  <a:lnTo>
                    <a:pt x="3657" y="5503697"/>
                  </a:lnTo>
                  <a:lnTo>
                    <a:pt x="14478" y="5546229"/>
                  </a:lnTo>
                  <a:lnTo>
                    <a:pt x="32169" y="5584647"/>
                  </a:lnTo>
                  <a:lnTo>
                    <a:pt x="56451" y="5618061"/>
                  </a:lnTo>
                  <a:lnTo>
                    <a:pt x="87033" y="5645607"/>
                  </a:lnTo>
                  <a:lnTo>
                    <a:pt x="123659" y="5666371"/>
                  </a:lnTo>
                  <a:lnTo>
                    <a:pt x="166039" y="5679491"/>
                  </a:lnTo>
                  <a:lnTo>
                    <a:pt x="213893" y="5684050"/>
                  </a:lnTo>
                  <a:lnTo>
                    <a:pt x="264464" y="5678398"/>
                  </a:lnTo>
                  <a:lnTo>
                    <a:pt x="308813" y="5662028"/>
                  </a:lnTo>
                  <a:lnTo>
                    <a:pt x="346024" y="5635752"/>
                  </a:lnTo>
                  <a:lnTo>
                    <a:pt x="375145" y="5600433"/>
                  </a:lnTo>
                  <a:lnTo>
                    <a:pt x="395262" y="5556910"/>
                  </a:lnTo>
                  <a:lnTo>
                    <a:pt x="405434" y="5506034"/>
                  </a:lnTo>
                  <a:close/>
                </a:path>
                <a:path w="3427730" h="5784850">
                  <a:moveTo>
                    <a:pt x="575792" y="394792"/>
                  </a:moveTo>
                  <a:lnTo>
                    <a:pt x="444207" y="394792"/>
                  </a:lnTo>
                  <a:lnTo>
                    <a:pt x="438607" y="424434"/>
                  </a:lnTo>
                  <a:lnTo>
                    <a:pt x="429602" y="451040"/>
                  </a:lnTo>
                  <a:lnTo>
                    <a:pt x="401345" y="495185"/>
                  </a:lnTo>
                  <a:lnTo>
                    <a:pt x="359498" y="523748"/>
                  </a:lnTo>
                  <a:lnTo>
                    <a:pt x="303974" y="533260"/>
                  </a:lnTo>
                  <a:lnTo>
                    <a:pt x="281901" y="532155"/>
                  </a:lnTo>
                  <a:lnTo>
                    <a:pt x="242938" y="523290"/>
                  </a:lnTo>
                  <a:lnTo>
                    <a:pt x="197053" y="494855"/>
                  </a:lnTo>
                  <a:lnTo>
                    <a:pt x="164833" y="453174"/>
                  </a:lnTo>
                  <a:lnTo>
                    <a:pt x="145110" y="402107"/>
                  </a:lnTo>
                  <a:lnTo>
                    <a:pt x="136601" y="345706"/>
                  </a:lnTo>
                  <a:lnTo>
                    <a:pt x="136042" y="326390"/>
                  </a:lnTo>
                  <a:lnTo>
                    <a:pt x="136601" y="306209"/>
                  </a:lnTo>
                  <a:lnTo>
                    <a:pt x="141135" y="266801"/>
                  </a:lnTo>
                  <a:lnTo>
                    <a:pt x="150342" y="229057"/>
                  </a:lnTo>
                  <a:lnTo>
                    <a:pt x="174129" y="179628"/>
                  </a:lnTo>
                  <a:lnTo>
                    <a:pt x="210794" y="141655"/>
                  </a:lnTo>
                  <a:lnTo>
                    <a:pt x="261556" y="118694"/>
                  </a:lnTo>
                  <a:lnTo>
                    <a:pt x="303974" y="114261"/>
                  </a:lnTo>
                  <a:lnTo>
                    <a:pt x="316395" y="114782"/>
                  </a:lnTo>
                  <a:lnTo>
                    <a:pt x="363207" y="127012"/>
                  </a:lnTo>
                  <a:lnTo>
                    <a:pt x="401840" y="153098"/>
                  </a:lnTo>
                  <a:lnTo>
                    <a:pt x="428967" y="189611"/>
                  </a:lnTo>
                  <a:lnTo>
                    <a:pt x="439013" y="222478"/>
                  </a:lnTo>
                  <a:lnTo>
                    <a:pt x="570598" y="222478"/>
                  </a:lnTo>
                  <a:lnTo>
                    <a:pt x="560222" y="171843"/>
                  </a:lnTo>
                  <a:lnTo>
                    <a:pt x="541159" y="127266"/>
                  </a:lnTo>
                  <a:lnTo>
                    <a:pt x="514654" y="89065"/>
                  </a:lnTo>
                  <a:lnTo>
                    <a:pt x="481876" y="57581"/>
                  </a:lnTo>
                  <a:lnTo>
                    <a:pt x="443560" y="32791"/>
                  </a:lnTo>
                  <a:lnTo>
                    <a:pt x="400481" y="14706"/>
                  </a:lnTo>
                  <a:lnTo>
                    <a:pt x="353644" y="3683"/>
                  </a:lnTo>
                  <a:lnTo>
                    <a:pt x="303974" y="0"/>
                  </a:lnTo>
                  <a:lnTo>
                    <a:pt x="269367" y="1562"/>
                  </a:lnTo>
                  <a:lnTo>
                    <a:pt x="205524" y="14122"/>
                  </a:lnTo>
                  <a:lnTo>
                    <a:pt x="149034" y="38849"/>
                  </a:lnTo>
                  <a:lnTo>
                    <a:pt x="101206" y="73482"/>
                  </a:lnTo>
                  <a:lnTo>
                    <a:pt x="62293" y="117386"/>
                  </a:lnTo>
                  <a:lnTo>
                    <a:pt x="32410" y="169087"/>
                  </a:lnTo>
                  <a:lnTo>
                    <a:pt x="11785" y="228079"/>
                  </a:lnTo>
                  <a:lnTo>
                    <a:pt x="1409" y="292366"/>
                  </a:lnTo>
                  <a:lnTo>
                    <a:pt x="114" y="326390"/>
                  </a:lnTo>
                  <a:lnTo>
                    <a:pt x="1409" y="359575"/>
                  </a:lnTo>
                  <a:lnTo>
                    <a:pt x="11785" y="422554"/>
                  </a:lnTo>
                  <a:lnTo>
                    <a:pt x="32410" y="480606"/>
                  </a:lnTo>
                  <a:lnTo>
                    <a:pt x="62293" y="531456"/>
                  </a:lnTo>
                  <a:lnTo>
                    <a:pt x="101206" y="574522"/>
                  </a:lnTo>
                  <a:lnTo>
                    <a:pt x="149034" y="608495"/>
                  </a:lnTo>
                  <a:lnTo>
                    <a:pt x="205524" y="632790"/>
                  </a:lnTo>
                  <a:lnTo>
                    <a:pt x="269367" y="645147"/>
                  </a:lnTo>
                  <a:lnTo>
                    <a:pt x="303974" y="646696"/>
                  </a:lnTo>
                  <a:lnTo>
                    <a:pt x="331952" y="645604"/>
                  </a:lnTo>
                  <a:lnTo>
                    <a:pt x="384314" y="636930"/>
                  </a:lnTo>
                  <a:lnTo>
                    <a:pt x="431774" y="619734"/>
                  </a:lnTo>
                  <a:lnTo>
                    <a:pt x="473341" y="594626"/>
                  </a:lnTo>
                  <a:lnTo>
                    <a:pt x="508711" y="561835"/>
                  </a:lnTo>
                  <a:lnTo>
                    <a:pt x="537286" y="522008"/>
                  </a:lnTo>
                  <a:lnTo>
                    <a:pt x="558774" y="475424"/>
                  </a:lnTo>
                  <a:lnTo>
                    <a:pt x="572173" y="423075"/>
                  </a:lnTo>
                  <a:lnTo>
                    <a:pt x="575792" y="394792"/>
                  </a:lnTo>
                  <a:close/>
                </a:path>
                <a:path w="3427730" h="5784850">
                  <a:moveTo>
                    <a:pt x="768629" y="5516435"/>
                  </a:moveTo>
                  <a:lnTo>
                    <a:pt x="763422" y="5469153"/>
                  </a:lnTo>
                  <a:lnTo>
                    <a:pt x="748347" y="5428551"/>
                  </a:lnTo>
                  <a:lnTo>
                    <a:pt x="724204" y="5395480"/>
                  </a:lnTo>
                  <a:lnTo>
                    <a:pt x="691769" y="5370804"/>
                  </a:lnTo>
                  <a:lnTo>
                    <a:pt x="682015" y="5367045"/>
                  </a:lnTo>
                  <a:lnTo>
                    <a:pt x="682015" y="5516435"/>
                  </a:lnTo>
                  <a:lnTo>
                    <a:pt x="678332" y="5553202"/>
                  </a:lnTo>
                  <a:lnTo>
                    <a:pt x="665797" y="5585434"/>
                  </a:lnTo>
                  <a:lnTo>
                    <a:pt x="642175" y="5608294"/>
                  </a:lnTo>
                  <a:lnTo>
                    <a:pt x="605243" y="5616981"/>
                  </a:lnTo>
                  <a:lnTo>
                    <a:pt x="568642" y="5608294"/>
                  </a:lnTo>
                  <a:lnTo>
                    <a:pt x="545160" y="5585434"/>
                  </a:lnTo>
                  <a:lnTo>
                    <a:pt x="532650" y="5553202"/>
                  </a:lnTo>
                  <a:lnTo>
                    <a:pt x="528955" y="5516435"/>
                  </a:lnTo>
                  <a:lnTo>
                    <a:pt x="532650" y="5479288"/>
                  </a:lnTo>
                  <a:lnTo>
                    <a:pt x="545160" y="5446877"/>
                  </a:lnTo>
                  <a:lnTo>
                    <a:pt x="568642" y="5423954"/>
                  </a:lnTo>
                  <a:lnTo>
                    <a:pt x="605243" y="5415254"/>
                  </a:lnTo>
                  <a:lnTo>
                    <a:pt x="642175" y="5423954"/>
                  </a:lnTo>
                  <a:lnTo>
                    <a:pt x="665797" y="5446877"/>
                  </a:lnTo>
                  <a:lnTo>
                    <a:pt x="678332" y="5479288"/>
                  </a:lnTo>
                  <a:lnTo>
                    <a:pt x="682015" y="5516435"/>
                  </a:lnTo>
                  <a:lnTo>
                    <a:pt x="682015" y="5367045"/>
                  </a:lnTo>
                  <a:lnTo>
                    <a:pt x="651852" y="5355374"/>
                  </a:lnTo>
                  <a:lnTo>
                    <a:pt x="605243" y="5350040"/>
                  </a:lnTo>
                  <a:lnTo>
                    <a:pt x="558888" y="5355374"/>
                  </a:lnTo>
                  <a:lnTo>
                    <a:pt x="519150" y="5370804"/>
                  </a:lnTo>
                  <a:lnTo>
                    <a:pt x="486829" y="5395480"/>
                  </a:lnTo>
                  <a:lnTo>
                    <a:pt x="462749" y="5428551"/>
                  </a:lnTo>
                  <a:lnTo>
                    <a:pt x="447700" y="5469153"/>
                  </a:lnTo>
                  <a:lnTo>
                    <a:pt x="442506" y="5516435"/>
                  </a:lnTo>
                  <a:lnTo>
                    <a:pt x="447700" y="5563425"/>
                  </a:lnTo>
                  <a:lnTo>
                    <a:pt x="462749" y="5603849"/>
                  </a:lnTo>
                  <a:lnTo>
                    <a:pt x="486829" y="5636819"/>
                  </a:lnTo>
                  <a:lnTo>
                    <a:pt x="519150" y="5661469"/>
                  </a:lnTo>
                  <a:lnTo>
                    <a:pt x="558888" y="5676900"/>
                  </a:lnTo>
                  <a:lnTo>
                    <a:pt x="605243" y="5682234"/>
                  </a:lnTo>
                  <a:lnTo>
                    <a:pt x="651852" y="5676900"/>
                  </a:lnTo>
                  <a:lnTo>
                    <a:pt x="691769" y="5661469"/>
                  </a:lnTo>
                  <a:lnTo>
                    <a:pt x="724204" y="5636819"/>
                  </a:lnTo>
                  <a:lnTo>
                    <a:pt x="748347" y="5603849"/>
                  </a:lnTo>
                  <a:lnTo>
                    <a:pt x="763422" y="5563425"/>
                  </a:lnTo>
                  <a:lnTo>
                    <a:pt x="768629" y="5516435"/>
                  </a:lnTo>
                  <a:close/>
                </a:path>
                <a:path w="3427730" h="5784850">
                  <a:moveTo>
                    <a:pt x="1025055" y="5352478"/>
                  </a:moveTo>
                  <a:lnTo>
                    <a:pt x="1019467" y="5350649"/>
                  </a:lnTo>
                  <a:lnTo>
                    <a:pt x="1012228" y="5349494"/>
                  </a:lnTo>
                  <a:lnTo>
                    <a:pt x="1006144" y="5349494"/>
                  </a:lnTo>
                  <a:lnTo>
                    <a:pt x="974852" y="5354396"/>
                  </a:lnTo>
                  <a:lnTo>
                    <a:pt x="945934" y="5368137"/>
                  </a:lnTo>
                  <a:lnTo>
                    <a:pt x="921956" y="5389321"/>
                  </a:lnTo>
                  <a:lnTo>
                    <a:pt x="905497" y="5416499"/>
                  </a:lnTo>
                  <a:lnTo>
                    <a:pt x="904227" y="5416499"/>
                  </a:lnTo>
                  <a:lnTo>
                    <a:pt x="904227" y="5357990"/>
                  </a:lnTo>
                  <a:lnTo>
                    <a:pt x="822032" y="5357990"/>
                  </a:lnTo>
                  <a:lnTo>
                    <a:pt x="822032" y="5673166"/>
                  </a:lnTo>
                  <a:lnTo>
                    <a:pt x="908481" y="5673166"/>
                  </a:lnTo>
                  <a:lnTo>
                    <a:pt x="908481" y="5531116"/>
                  </a:lnTo>
                  <a:lnTo>
                    <a:pt x="912914" y="5491937"/>
                  </a:lnTo>
                  <a:lnTo>
                    <a:pt x="927404" y="5459755"/>
                  </a:lnTo>
                  <a:lnTo>
                    <a:pt x="953808" y="5437975"/>
                  </a:lnTo>
                  <a:lnTo>
                    <a:pt x="993940" y="5429974"/>
                  </a:lnTo>
                  <a:lnTo>
                    <a:pt x="1002030" y="5430177"/>
                  </a:lnTo>
                  <a:lnTo>
                    <a:pt x="1010361" y="5430774"/>
                  </a:lnTo>
                  <a:lnTo>
                    <a:pt x="1018247" y="5431701"/>
                  </a:lnTo>
                  <a:lnTo>
                    <a:pt x="1025055" y="5432933"/>
                  </a:lnTo>
                  <a:lnTo>
                    <a:pt x="1025055" y="5352478"/>
                  </a:lnTo>
                  <a:close/>
                </a:path>
                <a:path w="3427730" h="5784850">
                  <a:moveTo>
                    <a:pt x="1046353" y="413207"/>
                  </a:moveTo>
                  <a:lnTo>
                    <a:pt x="1042035" y="363435"/>
                  </a:lnTo>
                  <a:lnTo>
                    <a:pt x="1029957" y="316204"/>
                  </a:lnTo>
                  <a:lnTo>
                    <a:pt x="1010259" y="273786"/>
                  </a:lnTo>
                  <a:lnTo>
                    <a:pt x="982992" y="236855"/>
                  </a:lnTo>
                  <a:lnTo>
                    <a:pt x="948156" y="207200"/>
                  </a:lnTo>
                  <a:lnTo>
                    <a:pt x="922705" y="192963"/>
                  </a:lnTo>
                  <a:lnTo>
                    <a:pt x="922705" y="361010"/>
                  </a:lnTo>
                  <a:lnTo>
                    <a:pt x="722731" y="361010"/>
                  </a:lnTo>
                  <a:lnTo>
                    <a:pt x="731139" y="323456"/>
                  </a:lnTo>
                  <a:lnTo>
                    <a:pt x="758418" y="286867"/>
                  </a:lnTo>
                  <a:lnTo>
                    <a:pt x="797915" y="268262"/>
                  </a:lnTo>
                  <a:lnTo>
                    <a:pt x="824852" y="265772"/>
                  </a:lnTo>
                  <a:lnTo>
                    <a:pt x="845921" y="267284"/>
                  </a:lnTo>
                  <a:lnTo>
                    <a:pt x="891971" y="290017"/>
                  </a:lnTo>
                  <a:lnTo>
                    <a:pt x="917536" y="339013"/>
                  </a:lnTo>
                  <a:lnTo>
                    <a:pt x="922705" y="361010"/>
                  </a:lnTo>
                  <a:lnTo>
                    <a:pt x="922705" y="192963"/>
                  </a:lnTo>
                  <a:lnTo>
                    <a:pt x="905751" y="185559"/>
                  </a:lnTo>
                  <a:lnTo>
                    <a:pt x="881773" y="178676"/>
                  </a:lnTo>
                  <a:lnTo>
                    <a:pt x="855967" y="174536"/>
                  </a:lnTo>
                  <a:lnTo>
                    <a:pt x="828332" y="173151"/>
                  </a:lnTo>
                  <a:lnTo>
                    <a:pt x="803351" y="174294"/>
                  </a:lnTo>
                  <a:lnTo>
                    <a:pt x="756831" y="183375"/>
                  </a:lnTo>
                  <a:lnTo>
                    <a:pt x="715022" y="201256"/>
                  </a:lnTo>
                  <a:lnTo>
                    <a:pt x="678865" y="226136"/>
                  </a:lnTo>
                  <a:lnTo>
                    <a:pt x="648690" y="257619"/>
                  </a:lnTo>
                  <a:lnTo>
                    <a:pt x="625309" y="295059"/>
                  </a:lnTo>
                  <a:lnTo>
                    <a:pt x="609028" y="338048"/>
                  </a:lnTo>
                  <a:lnTo>
                    <a:pt x="600811" y="384810"/>
                  </a:lnTo>
                  <a:lnTo>
                    <a:pt x="599782" y="409473"/>
                  </a:lnTo>
                  <a:lnTo>
                    <a:pt x="600773" y="434911"/>
                  </a:lnTo>
                  <a:lnTo>
                    <a:pt x="603770" y="459257"/>
                  </a:lnTo>
                  <a:lnTo>
                    <a:pt x="608774" y="482523"/>
                  </a:lnTo>
                  <a:lnTo>
                    <a:pt x="615734" y="504545"/>
                  </a:lnTo>
                  <a:lnTo>
                    <a:pt x="615784" y="504710"/>
                  </a:lnTo>
                  <a:lnTo>
                    <a:pt x="635165" y="544944"/>
                  </a:lnTo>
                  <a:lnTo>
                    <a:pt x="661238" y="579132"/>
                  </a:lnTo>
                  <a:lnTo>
                    <a:pt x="693928" y="606742"/>
                  </a:lnTo>
                  <a:lnTo>
                    <a:pt x="733120" y="627202"/>
                  </a:lnTo>
                  <a:lnTo>
                    <a:pt x="778116" y="639851"/>
                  </a:lnTo>
                  <a:lnTo>
                    <a:pt x="828332" y="644067"/>
                  </a:lnTo>
                  <a:lnTo>
                    <a:pt x="865009" y="641908"/>
                  </a:lnTo>
                  <a:lnTo>
                    <a:pt x="929932" y="624598"/>
                  </a:lnTo>
                  <a:lnTo>
                    <a:pt x="983284" y="589267"/>
                  </a:lnTo>
                  <a:lnTo>
                    <a:pt x="1011288" y="552297"/>
                  </a:lnTo>
                  <a:lnTo>
                    <a:pt x="1037844" y="494284"/>
                  </a:lnTo>
                  <a:lnTo>
                    <a:pt x="929627" y="494284"/>
                  </a:lnTo>
                  <a:lnTo>
                    <a:pt x="925296" y="504545"/>
                  </a:lnTo>
                  <a:lnTo>
                    <a:pt x="918362" y="514540"/>
                  </a:lnTo>
                  <a:lnTo>
                    <a:pt x="882650" y="541832"/>
                  </a:lnTo>
                  <a:lnTo>
                    <a:pt x="832662" y="552297"/>
                  </a:lnTo>
                  <a:lnTo>
                    <a:pt x="808202" y="550621"/>
                  </a:lnTo>
                  <a:lnTo>
                    <a:pt x="768388" y="537210"/>
                  </a:lnTo>
                  <a:lnTo>
                    <a:pt x="740727" y="510006"/>
                  </a:lnTo>
                  <a:lnTo>
                    <a:pt x="725589" y="466725"/>
                  </a:lnTo>
                  <a:lnTo>
                    <a:pt x="722731" y="438912"/>
                  </a:lnTo>
                  <a:lnTo>
                    <a:pt x="1045603" y="438912"/>
                  </a:lnTo>
                  <a:lnTo>
                    <a:pt x="1046353" y="413207"/>
                  </a:lnTo>
                  <a:close/>
                </a:path>
                <a:path w="3427730" h="5784850">
                  <a:moveTo>
                    <a:pt x="1379423" y="5519432"/>
                  </a:moveTo>
                  <a:lnTo>
                    <a:pt x="1375676" y="5475783"/>
                  </a:lnTo>
                  <a:lnTo>
                    <a:pt x="1364246" y="5435701"/>
                  </a:lnTo>
                  <a:lnTo>
                    <a:pt x="1352778" y="5415254"/>
                  </a:lnTo>
                  <a:lnTo>
                    <a:pt x="1344866" y="5401145"/>
                  </a:lnTo>
                  <a:lnTo>
                    <a:pt x="1342428" y="5398757"/>
                  </a:lnTo>
                  <a:lnTo>
                    <a:pt x="1317244" y="5374056"/>
                  </a:lnTo>
                  <a:lnTo>
                    <a:pt x="1292885" y="5362130"/>
                  </a:lnTo>
                  <a:lnTo>
                    <a:pt x="1292885" y="5517070"/>
                  </a:lnTo>
                  <a:lnTo>
                    <a:pt x="1289151" y="5554269"/>
                  </a:lnTo>
                  <a:lnTo>
                    <a:pt x="1276692" y="5586209"/>
                  </a:lnTo>
                  <a:lnTo>
                    <a:pt x="1253591" y="5608574"/>
                  </a:lnTo>
                  <a:lnTo>
                    <a:pt x="1217942" y="5616981"/>
                  </a:lnTo>
                  <a:lnTo>
                    <a:pt x="1182484" y="5608574"/>
                  </a:lnTo>
                  <a:lnTo>
                    <a:pt x="1159129" y="5586209"/>
                  </a:lnTo>
                  <a:lnTo>
                    <a:pt x="1146302" y="5554269"/>
                  </a:lnTo>
                  <a:lnTo>
                    <a:pt x="1142377" y="5517070"/>
                  </a:lnTo>
                  <a:lnTo>
                    <a:pt x="1146073" y="5480024"/>
                  </a:lnTo>
                  <a:lnTo>
                    <a:pt x="1146111" y="5479554"/>
                  </a:lnTo>
                  <a:lnTo>
                    <a:pt x="1158582" y="5446954"/>
                  </a:lnTo>
                  <a:lnTo>
                    <a:pt x="1181696" y="5423954"/>
                  </a:lnTo>
                  <a:lnTo>
                    <a:pt x="1217320" y="5415254"/>
                  </a:lnTo>
                  <a:lnTo>
                    <a:pt x="1252512" y="5424119"/>
                  </a:lnTo>
                  <a:lnTo>
                    <a:pt x="1275892" y="5447373"/>
                  </a:lnTo>
                  <a:lnTo>
                    <a:pt x="1288872" y="5480024"/>
                  </a:lnTo>
                  <a:lnTo>
                    <a:pt x="1292885" y="5517070"/>
                  </a:lnTo>
                  <a:lnTo>
                    <a:pt x="1292885" y="5362130"/>
                  </a:lnTo>
                  <a:lnTo>
                    <a:pt x="1281112" y="5356364"/>
                  </a:lnTo>
                  <a:lnTo>
                    <a:pt x="1236179" y="5350040"/>
                  </a:lnTo>
                  <a:lnTo>
                    <a:pt x="1207985" y="5352935"/>
                  </a:lnTo>
                  <a:lnTo>
                    <a:pt x="1182420" y="5361838"/>
                  </a:lnTo>
                  <a:lnTo>
                    <a:pt x="1160284" y="5377015"/>
                  </a:lnTo>
                  <a:lnTo>
                    <a:pt x="1142377" y="5398757"/>
                  </a:lnTo>
                  <a:lnTo>
                    <a:pt x="1141196" y="5398757"/>
                  </a:lnTo>
                  <a:lnTo>
                    <a:pt x="1141196" y="5358549"/>
                  </a:lnTo>
                  <a:lnTo>
                    <a:pt x="1058849" y="5358549"/>
                  </a:lnTo>
                  <a:lnTo>
                    <a:pt x="1058849" y="5784647"/>
                  </a:lnTo>
                  <a:lnTo>
                    <a:pt x="1145387" y="5784647"/>
                  </a:lnTo>
                  <a:lnTo>
                    <a:pt x="1145387" y="5634685"/>
                  </a:lnTo>
                  <a:lnTo>
                    <a:pt x="1146644" y="5634685"/>
                  </a:lnTo>
                  <a:lnTo>
                    <a:pt x="1164844" y="5655234"/>
                  </a:lnTo>
                  <a:lnTo>
                    <a:pt x="1187475" y="5670118"/>
                  </a:lnTo>
                  <a:lnTo>
                    <a:pt x="1213307" y="5679186"/>
                  </a:lnTo>
                  <a:lnTo>
                    <a:pt x="1241069" y="5682246"/>
                  </a:lnTo>
                  <a:lnTo>
                    <a:pt x="1290840" y="5673382"/>
                  </a:lnTo>
                  <a:lnTo>
                    <a:pt x="1329563" y="5649163"/>
                  </a:lnTo>
                  <a:lnTo>
                    <a:pt x="1340675" y="5634685"/>
                  </a:lnTo>
                  <a:lnTo>
                    <a:pt x="1354264" y="5616981"/>
                  </a:lnTo>
                  <a:lnTo>
                    <a:pt x="1357249" y="5613095"/>
                  </a:lnTo>
                  <a:lnTo>
                    <a:pt x="1373873" y="5568670"/>
                  </a:lnTo>
                  <a:lnTo>
                    <a:pt x="1379423" y="5519432"/>
                  </a:lnTo>
                  <a:close/>
                </a:path>
                <a:path w="3427730" h="5784850">
                  <a:moveTo>
                    <a:pt x="1389316" y="177469"/>
                  </a:moveTo>
                  <a:lnTo>
                    <a:pt x="1382102" y="175577"/>
                  </a:lnTo>
                  <a:lnTo>
                    <a:pt x="1375219" y="174231"/>
                  </a:lnTo>
                  <a:lnTo>
                    <a:pt x="1368691" y="173418"/>
                  </a:lnTo>
                  <a:lnTo>
                    <a:pt x="1362468" y="173151"/>
                  </a:lnTo>
                  <a:lnTo>
                    <a:pt x="1350886" y="173583"/>
                  </a:lnTo>
                  <a:lnTo>
                    <a:pt x="1306791" y="183870"/>
                  </a:lnTo>
                  <a:lnTo>
                    <a:pt x="1267498" y="206133"/>
                  </a:lnTo>
                  <a:lnTo>
                    <a:pt x="1236002" y="238912"/>
                  </a:lnTo>
                  <a:lnTo>
                    <a:pt x="1219619" y="268389"/>
                  </a:lnTo>
                  <a:lnTo>
                    <a:pt x="1217879" y="268389"/>
                  </a:lnTo>
                  <a:lnTo>
                    <a:pt x="1217879" y="185267"/>
                  </a:lnTo>
                  <a:lnTo>
                    <a:pt x="1101013" y="185267"/>
                  </a:lnTo>
                  <a:lnTo>
                    <a:pt x="1101013" y="632828"/>
                  </a:lnTo>
                  <a:lnTo>
                    <a:pt x="1223949" y="632828"/>
                  </a:lnTo>
                  <a:lnTo>
                    <a:pt x="1223949" y="431088"/>
                  </a:lnTo>
                  <a:lnTo>
                    <a:pt x="1224330" y="416229"/>
                  </a:lnTo>
                  <a:lnTo>
                    <a:pt x="1230007" y="374840"/>
                  </a:lnTo>
                  <a:lnTo>
                    <a:pt x="1250353" y="329387"/>
                  </a:lnTo>
                  <a:lnTo>
                    <a:pt x="1288008" y="298678"/>
                  </a:lnTo>
                  <a:lnTo>
                    <a:pt x="1328902" y="288112"/>
                  </a:lnTo>
                  <a:lnTo>
                    <a:pt x="1345145" y="287413"/>
                  </a:lnTo>
                  <a:lnTo>
                    <a:pt x="1352613" y="287413"/>
                  </a:lnTo>
                  <a:lnTo>
                    <a:pt x="1360436" y="287845"/>
                  </a:lnTo>
                  <a:lnTo>
                    <a:pt x="1376603" y="289585"/>
                  </a:lnTo>
                  <a:lnTo>
                    <a:pt x="1383499" y="290576"/>
                  </a:lnTo>
                  <a:lnTo>
                    <a:pt x="1389316" y="291719"/>
                  </a:lnTo>
                  <a:lnTo>
                    <a:pt x="1389316" y="177469"/>
                  </a:lnTo>
                  <a:close/>
                </a:path>
                <a:path w="3427730" h="5784850">
                  <a:moveTo>
                    <a:pt x="1718284" y="185267"/>
                  </a:moveTo>
                  <a:lnTo>
                    <a:pt x="1628203" y="185267"/>
                  </a:lnTo>
                  <a:lnTo>
                    <a:pt x="1628203" y="51066"/>
                  </a:lnTo>
                  <a:lnTo>
                    <a:pt x="1505331" y="51066"/>
                  </a:lnTo>
                  <a:lnTo>
                    <a:pt x="1505331" y="185267"/>
                  </a:lnTo>
                  <a:lnTo>
                    <a:pt x="1430858" y="185267"/>
                  </a:lnTo>
                  <a:lnTo>
                    <a:pt x="1430858" y="267487"/>
                  </a:lnTo>
                  <a:lnTo>
                    <a:pt x="1505331" y="267487"/>
                  </a:lnTo>
                  <a:lnTo>
                    <a:pt x="1505331" y="531558"/>
                  </a:lnTo>
                  <a:lnTo>
                    <a:pt x="1506029" y="547611"/>
                  </a:lnTo>
                  <a:lnTo>
                    <a:pt x="1516532" y="586066"/>
                  </a:lnTo>
                  <a:lnTo>
                    <a:pt x="1547291" y="618109"/>
                  </a:lnTo>
                  <a:lnTo>
                    <a:pt x="1592287" y="633247"/>
                  </a:lnTo>
                  <a:lnTo>
                    <a:pt x="1632305" y="636917"/>
                  </a:lnTo>
                  <a:lnTo>
                    <a:pt x="1646402" y="637159"/>
                  </a:lnTo>
                  <a:lnTo>
                    <a:pt x="1655559" y="637095"/>
                  </a:lnTo>
                  <a:lnTo>
                    <a:pt x="1701812" y="634974"/>
                  </a:lnTo>
                  <a:lnTo>
                    <a:pt x="1718284" y="632828"/>
                  </a:lnTo>
                  <a:lnTo>
                    <a:pt x="1718284" y="537591"/>
                  </a:lnTo>
                  <a:lnTo>
                    <a:pt x="1712468" y="538759"/>
                  </a:lnTo>
                  <a:lnTo>
                    <a:pt x="1706397" y="539623"/>
                  </a:lnTo>
                  <a:lnTo>
                    <a:pt x="1693735" y="540778"/>
                  </a:lnTo>
                  <a:lnTo>
                    <a:pt x="1687080" y="541070"/>
                  </a:lnTo>
                  <a:lnTo>
                    <a:pt x="1680146" y="541070"/>
                  </a:lnTo>
                  <a:lnTo>
                    <a:pt x="1638642" y="530682"/>
                  </a:lnTo>
                  <a:lnTo>
                    <a:pt x="1628203" y="489102"/>
                  </a:lnTo>
                  <a:lnTo>
                    <a:pt x="1628203" y="267487"/>
                  </a:lnTo>
                  <a:lnTo>
                    <a:pt x="1718284" y="267487"/>
                  </a:lnTo>
                  <a:lnTo>
                    <a:pt x="1718284" y="185267"/>
                  </a:lnTo>
                  <a:close/>
                </a:path>
                <a:path w="3427730" h="5784850">
                  <a:moveTo>
                    <a:pt x="1732915" y="5516435"/>
                  </a:moveTo>
                  <a:lnTo>
                    <a:pt x="1727708" y="5469153"/>
                  </a:lnTo>
                  <a:lnTo>
                    <a:pt x="1712620" y="5428551"/>
                  </a:lnTo>
                  <a:lnTo>
                    <a:pt x="1702892" y="5415254"/>
                  </a:lnTo>
                  <a:lnTo>
                    <a:pt x="1688439" y="5395480"/>
                  </a:lnTo>
                  <a:lnTo>
                    <a:pt x="1655978" y="5370804"/>
                  </a:lnTo>
                  <a:lnTo>
                    <a:pt x="1646262" y="5367058"/>
                  </a:lnTo>
                  <a:lnTo>
                    <a:pt x="1646262" y="5516435"/>
                  </a:lnTo>
                  <a:lnTo>
                    <a:pt x="1642567" y="5553202"/>
                  </a:lnTo>
                  <a:lnTo>
                    <a:pt x="1630019" y="5585434"/>
                  </a:lnTo>
                  <a:lnTo>
                    <a:pt x="1606372" y="5608294"/>
                  </a:lnTo>
                  <a:lnTo>
                    <a:pt x="1569402" y="5616981"/>
                  </a:lnTo>
                  <a:lnTo>
                    <a:pt x="1532851" y="5608294"/>
                  </a:lnTo>
                  <a:lnTo>
                    <a:pt x="1509407" y="5585434"/>
                  </a:lnTo>
                  <a:lnTo>
                    <a:pt x="1496923" y="5553202"/>
                  </a:lnTo>
                  <a:lnTo>
                    <a:pt x="1493240" y="5516435"/>
                  </a:lnTo>
                  <a:lnTo>
                    <a:pt x="1496923" y="5479288"/>
                  </a:lnTo>
                  <a:lnTo>
                    <a:pt x="1509407" y="5446877"/>
                  </a:lnTo>
                  <a:lnTo>
                    <a:pt x="1532851" y="5423954"/>
                  </a:lnTo>
                  <a:lnTo>
                    <a:pt x="1569402" y="5415254"/>
                  </a:lnTo>
                  <a:lnTo>
                    <a:pt x="1606372" y="5423954"/>
                  </a:lnTo>
                  <a:lnTo>
                    <a:pt x="1630019" y="5446877"/>
                  </a:lnTo>
                  <a:lnTo>
                    <a:pt x="1642567" y="5479288"/>
                  </a:lnTo>
                  <a:lnTo>
                    <a:pt x="1646262" y="5516435"/>
                  </a:lnTo>
                  <a:lnTo>
                    <a:pt x="1646262" y="5367058"/>
                  </a:lnTo>
                  <a:lnTo>
                    <a:pt x="1616036" y="5355374"/>
                  </a:lnTo>
                  <a:lnTo>
                    <a:pt x="1569402" y="5350040"/>
                  </a:lnTo>
                  <a:lnTo>
                    <a:pt x="1523085" y="5355374"/>
                  </a:lnTo>
                  <a:lnTo>
                    <a:pt x="1483360" y="5370804"/>
                  </a:lnTo>
                  <a:lnTo>
                    <a:pt x="1451051" y="5395480"/>
                  </a:lnTo>
                  <a:lnTo>
                    <a:pt x="1426972" y="5428551"/>
                  </a:lnTo>
                  <a:lnTo>
                    <a:pt x="1411922" y="5469153"/>
                  </a:lnTo>
                  <a:lnTo>
                    <a:pt x="1406728" y="5516435"/>
                  </a:lnTo>
                  <a:lnTo>
                    <a:pt x="1411922" y="5563425"/>
                  </a:lnTo>
                  <a:lnTo>
                    <a:pt x="1426972" y="5603849"/>
                  </a:lnTo>
                  <a:lnTo>
                    <a:pt x="1451051" y="5636819"/>
                  </a:lnTo>
                  <a:lnTo>
                    <a:pt x="1483360" y="5661469"/>
                  </a:lnTo>
                  <a:lnTo>
                    <a:pt x="1523085" y="5676900"/>
                  </a:lnTo>
                  <a:lnTo>
                    <a:pt x="1569402" y="5682234"/>
                  </a:lnTo>
                  <a:lnTo>
                    <a:pt x="1616036" y="5676900"/>
                  </a:lnTo>
                  <a:lnTo>
                    <a:pt x="1655978" y="5661469"/>
                  </a:lnTo>
                  <a:lnTo>
                    <a:pt x="1688439" y="5636819"/>
                  </a:lnTo>
                  <a:lnTo>
                    <a:pt x="1712620" y="5603849"/>
                  </a:lnTo>
                  <a:lnTo>
                    <a:pt x="1727708" y="5563425"/>
                  </a:lnTo>
                  <a:lnTo>
                    <a:pt x="1732915" y="5516435"/>
                  </a:lnTo>
                  <a:close/>
                </a:path>
                <a:path w="3427730" h="5784850">
                  <a:moveTo>
                    <a:pt x="1912810" y="185267"/>
                  </a:moveTo>
                  <a:lnTo>
                    <a:pt x="1789874" y="185267"/>
                  </a:lnTo>
                  <a:lnTo>
                    <a:pt x="1789874" y="632815"/>
                  </a:lnTo>
                  <a:lnTo>
                    <a:pt x="1912810" y="632815"/>
                  </a:lnTo>
                  <a:lnTo>
                    <a:pt x="1912810" y="185267"/>
                  </a:lnTo>
                  <a:close/>
                </a:path>
                <a:path w="3427730" h="5784850">
                  <a:moveTo>
                    <a:pt x="1912810" y="14706"/>
                  </a:moveTo>
                  <a:lnTo>
                    <a:pt x="1789874" y="14706"/>
                  </a:lnTo>
                  <a:lnTo>
                    <a:pt x="1789874" y="116001"/>
                  </a:lnTo>
                  <a:lnTo>
                    <a:pt x="1912810" y="116001"/>
                  </a:lnTo>
                  <a:lnTo>
                    <a:pt x="1912810" y="14706"/>
                  </a:lnTo>
                  <a:close/>
                </a:path>
                <a:path w="3427730" h="5784850">
                  <a:moveTo>
                    <a:pt x="1989328" y="5352478"/>
                  </a:moveTo>
                  <a:lnTo>
                    <a:pt x="1983854" y="5350649"/>
                  </a:lnTo>
                  <a:lnTo>
                    <a:pt x="1976488" y="5349494"/>
                  </a:lnTo>
                  <a:lnTo>
                    <a:pt x="1970417" y="5349494"/>
                  </a:lnTo>
                  <a:lnTo>
                    <a:pt x="1939188" y="5354396"/>
                  </a:lnTo>
                  <a:lnTo>
                    <a:pt x="1910308" y="5368137"/>
                  </a:lnTo>
                  <a:lnTo>
                    <a:pt x="1886356" y="5389321"/>
                  </a:lnTo>
                  <a:lnTo>
                    <a:pt x="1869922" y="5416499"/>
                  </a:lnTo>
                  <a:lnTo>
                    <a:pt x="1868614" y="5416499"/>
                  </a:lnTo>
                  <a:lnTo>
                    <a:pt x="1868614" y="5357990"/>
                  </a:lnTo>
                  <a:lnTo>
                    <a:pt x="1786331" y="5357990"/>
                  </a:lnTo>
                  <a:lnTo>
                    <a:pt x="1786331" y="5673166"/>
                  </a:lnTo>
                  <a:lnTo>
                    <a:pt x="1872881" y="5673166"/>
                  </a:lnTo>
                  <a:lnTo>
                    <a:pt x="1872881" y="5531116"/>
                  </a:lnTo>
                  <a:lnTo>
                    <a:pt x="1877301" y="5491937"/>
                  </a:lnTo>
                  <a:lnTo>
                    <a:pt x="1891792" y="5459755"/>
                  </a:lnTo>
                  <a:lnTo>
                    <a:pt x="1918157" y="5437975"/>
                  </a:lnTo>
                  <a:lnTo>
                    <a:pt x="1958238" y="5429974"/>
                  </a:lnTo>
                  <a:lnTo>
                    <a:pt x="1966341" y="5430177"/>
                  </a:lnTo>
                  <a:lnTo>
                    <a:pt x="1974697" y="5430774"/>
                  </a:lnTo>
                  <a:lnTo>
                    <a:pt x="1982584" y="5431701"/>
                  </a:lnTo>
                  <a:lnTo>
                    <a:pt x="1989328" y="5432933"/>
                  </a:lnTo>
                  <a:lnTo>
                    <a:pt x="1989328" y="5352478"/>
                  </a:lnTo>
                  <a:close/>
                </a:path>
                <a:path w="3427730" h="5784850">
                  <a:moveTo>
                    <a:pt x="2249779" y="18186"/>
                  </a:moveTo>
                  <a:lnTo>
                    <a:pt x="2201329" y="15036"/>
                  </a:lnTo>
                  <a:lnTo>
                    <a:pt x="2184908" y="14706"/>
                  </a:lnTo>
                  <a:lnTo>
                    <a:pt x="2149627" y="17094"/>
                  </a:lnTo>
                  <a:lnTo>
                    <a:pt x="2093341" y="36156"/>
                  </a:lnTo>
                  <a:lnTo>
                    <a:pt x="2056053" y="73215"/>
                  </a:lnTo>
                  <a:lnTo>
                    <a:pt x="2037448" y="122110"/>
                  </a:lnTo>
                  <a:lnTo>
                    <a:pt x="2035124" y="150622"/>
                  </a:lnTo>
                  <a:lnTo>
                    <a:pt x="2035124" y="185267"/>
                  </a:lnTo>
                  <a:lnTo>
                    <a:pt x="1961527" y="185267"/>
                  </a:lnTo>
                  <a:lnTo>
                    <a:pt x="1961527" y="267487"/>
                  </a:lnTo>
                  <a:lnTo>
                    <a:pt x="2035124" y="267487"/>
                  </a:lnTo>
                  <a:lnTo>
                    <a:pt x="2035124" y="632828"/>
                  </a:lnTo>
                  <a:lnTo>
                    <a:pt x="2158073" y="632828"/>
                  </a:lnTo>
                  <a:lnTo>
                    <a:pt x="2158073" y="267487"/>
                  </a:lnTo>
                  <a:lnTo>
                    <a:pt x="2242858" y="267487"/>
                  </a:lnTo>
                  <a:lnTo>
                    <a:pt x="2242858" y="185267"/>
                  </a:lnTo>
                  <a:lnTo>
                    <a:pt x="2158073" y="185267"/>
                  </a:lnTo>
                  <a:lnTo>
                    <a:pt x="2158073" y="158432"/>
                  </a:lnTo>
                  <a:lnTo>
                    <a:pt x="2168880" y="119024"/>
                  </a:lnTo>
                  <a:lnTo>
                    <a:pt x="2204783" y="107340"/>
                  </a:lnTo>
                  <a:lnTo>
                    <a:pt x="2216353" y="107505"/>
                  </a:lnTo>
                  <a:lnTo>
                    <a:pt x="2227719" y="107988"/>
                  </a:lnTo>
                  <a:lnTo>
                    <a:pt x="2238857" y="108800"/>
                  </a:lnTo>
                  <a:lnTo>
                    <a:pt x="2249779" y="109956"/>
                  </a:lnTo>
                  <a:lnTo>
                    <a:pt x="2249779" y="18186"/>
                  </a:lnTo>
                  <a:close/>
                </a:path>
                <a:path w="3427730" h="5784850">
                  <a:moveTo>
                    <a:pt x="2312390" y="5673712"/>
                  </a:moveTo>
                  <a:lnTo>
                    <a:pt x="2301925" y="5624842"/>
                  </a:lnTo>
                  <a:lnTo>
                    <a:pt x="2301913" y="5624258"/>
                  </a:lnTo>
                  <a:lnTo>
                    <a:pt x="2301354" y="5603989"/>
                  </a:lnTo>
                  <a:lnTo>
                    <a:pt x="2301341" y="5519432"/>
                  </a:lnTo>
                  <a:lnTo>
                    <a:pt x="2301341" y="5439549"/>
                  </a:lnTo>
                  <a:lnTo>
                    <a:pt x="2292502" y="5407914"/>
                  </a:lnTo>
                  <a:lnTo>
                    <a:pt x="2288540" y="5393702"/>
                  </a:lnTo>
                  <a:lnTo>
                    <a:pt x="2255659" y="5366474"/>
                  </a:lnTo>
                  <a:lnTo>
                    <a:pt x="2211019" y="5353405"/>
                  </a:lnTo>
                  <a:lnTo>
                    <a:pt x="2162911" y="5350040"/>
                  </a:lnTo>
                  <a:lnTo>
                    <a:pt x="2110625" y="5355107"/>
                  </a:lnTo>
                  <a:lnTo>
                    <a:pt x="2064169" y="5372341"/>
                  </a:lnTo>
                  <a:lnTo>
                    <a:pt x="2030044" y="5404777"/>
                  </a:lnTo>
                  <a:lnTo>
                    <a:pt x="2014740" y="5455475"/>
                  </a:lnTo>
                  <a:lnTo>
                    <a:pt x="2101329" y="5455475"/>
                  </a:lnTo>
                  <a:lnTo>
                    <a:pt x="2106980" y="5433619"/>
                  </a:lnTo>
                  <a:lnTo>
                    <a:pt x="2118817" y="5418874"/>
                  </a:lnTo>
                  <a:lnTo>
                    <a:pt x="2136267" y="5410543"/>
                  </a:lnTo>
                  <a:lnTo>
                    <a:pt x="2158682" y="5407914"/>
                  </a:lnTo>
                  <a:lnTo>
                    <a:pt x="2180272" y="5409349"/>
                  </a:lnTo>
                  <a:lnTo>
                    <a:pt x="2198141" y="5415305"/>
                  </a:lnTo>
                  <a:lnTo>
                    <a:pt x="2210308" y="5428221"/>
                  </a:lnTo>
                  <a:lnTo>
                    <a:pt x="2214803" y="5450535"/>
                  </a:lnTo>
                  <a:lnTo>
                    <a:pt x="2214803" y="5519432"/>
                  </a:lnTo>
                  <a:lnTo>
                    <a:pt x="2214803" y="5551767"/>
                  </a:lnTo>
                  <a:lnTo>
                    <a:pt x="2213356" y="5571071"/>
                  </a:lnTo>
                  <a:lnTo>
                    <a:pt x="2205088" y="5595112"/>
                  </a:lnTo>
                  <a:lnTo>
                    <a:pt x="2184158" y="5615597"/>
                  </a:lnTo>
                  <a:lnTo>
                    <a:pt x="2144699" y="5624258"/>
                  </a:lnTo>
                  <a:lnTo>
                    <a:pt x="2124557" y="5622531"/>
                  </a:lnTo>
                  <a:lnTo>
                    <a:pt x="2107615" y="5616295"/>
                  </a:lnTo>
                  <a:lnTo>
                    <a:pt x="2095944" y="5603989"/>
                  </a:lnTo>
                  <a:lnTo>
                    <a:pt x="2091601" y="5584075"/>
                  </a:lnTo>
                  <a:lnTo>
                    <a:pt x="2095830" y="5564238"/>
                  </a:lnTo>
                  <a:lnTo>
                    <a:pt x="2107146" y="5551055"/>
                  </a:lnTo>
                  <a:lnTo>
                    <a:pt x="2123490" y="5542800"/>
                  </a:lnTo>
                  <a:lnTo>
                    <a:pt x="2142794" y="5537746"/>
                  </a:lnTo>
                  <a:lnTo>
                    <a:pt x="2183346" y="5531561"/>
                  </a:lnTo>
                  <a:lnTo>
                    <a:pt x="2201113" y="5527040"/>
                  </a:lnTo>
                  <a:lnTo>
                    <a:pt x="2214803" y="5519432"/>
                  </a:lnTo>
                  <a:lnTo>
                    <a:pt x="2214803" y="5450535"/>
                  </a:lnTo>
                  <a:lnTo>
                    <a:pt x="2206256" y="5470842"/>
                  </a:lnTo>
                  <a:lnTo>
                    <a:pt x="2183473" y="5481586"/>
                  </a:lnTo>
                  <a:lnTo>
                    <a:pt x="2150732" y="5487187"/>
                  </a:lnTo>
                  <a:lnTo>
                    <a:pt x="2112340" y="5492051"/>
                  </a:lnTo>
                  <a:lnTo>
                    <a:pt x="2072995" y="5500065"/>
                  </a:lnTo>
                  <a:lnTo>
                    <a:pt x="2038629" y="5515902"/>
                  </a:lnTo>
                  <a:lnTo>
                    <a:pt x="2014296" y="5543728"/>
                  </a:lnTo>
                  <a:lnTo>
                    <a:pt x="2005063" y="5587708"/>
                  </a:lnTo>
                  <a:lnTo>
                    <a:pt x="2013419" y="5629770"/>
                  </a:lnTo>
                  <a:lnTo>
                    <a:pt x="2036292" y="5659234"/>
                  </a:lnTo>
                  <a:lnTo>
                    <a:pt x="2070379" y="5676570"/>
                  </a:lnTo>
                  <a:lnTo>
                    <a:pt x="2112340" y="5682234"/>
                  </a:lnTo>
                  <a:lnTo>
                    <a:pt x="2141270" y="5680176"/>
                  </a:lnTo>
                  <a:lnTo>
                    <a:pt x="2169477" y="5673483"/>
                  </a:lnTo>
                  <a:lnTo>
                    <a:pt x="2195614" y="5661393"/>
                  </a:lnTo>
                  <a:lnTo>
                    <a:pt x="2218309" y="5643181"/>
                  </a:lnTo>
                  <a:lnTo>
                    <a:pt x="2219134" y="5650954"/>
                  </a:lnTo>
                  <a:lnTo>
                    <a:pt x="2220531" y="5658663"/>
                  </a:lnTo>
                  <a:lnTo>
                    <a:pt x="2222360" y="5666270"/>
                  </a:lnTo>
                  <a:lnTo>
                    <a:pt x="2224405" y="5673483"/>
                  </a:lnTo>
                  <a:lnTo>
                    <a:pt x="2224468" y="5673712"/>
                  </a:lnTo>
                  <a:lnTo>
                    <a:pt x="2312390" y="5673712"/>
                  </a:lnTo>
                  <a:close/>
                </a:path>
                <a:path w="3427730" h="5784850">
                  <a:moveTo>
                    <a:pt x="2449144" y="185267"/>
                  </a:moveTo>
                  <a:lnTo>
                    <a:pt x="2326208" y="185267"/>
                  </a:lnTo>
                  <a:lnTo>
                    <a:pt x="2326208" y="632815"/>
                  </a:lnTo>
                  <a:lnTo>
                    <a:pt x="2449144" y="632815"/>
                  </a:lnTo>
                  <a:lnTo>
                    <a:pt x="2449144" y="185267"/>
                  </a:lnTo>
                  <a:close/>
                </a:path>
                <a:path w="3427730" h="5784850">
                  <a:moveTo>
                    <a:pt x="2449144" y="14706"/>
                  </a:moveTo>
                  <a:lnTo>
                    <a:pt x="2326208" y="14706"/>
                  </a:lnTo>
                  <a:lnTo>
                    <a:pt x="2326208" y="116001"/>
                  </a:lnTo>
                  <a:lnTo>
                    <a:pt x="2449144" y="116001"/>
                  </a:lnTo>
                  <a:lnTo>
                    <a:pt x="2449144" y="14706"/>
                  </a:lnTo>
                  <a:close/>
                </a:path>
                <a:path w="3427730" h="5784850">
                  <a:moveTo>
                    <a:pt x="2539593" y="5358549"/>
                  </a:moveTo>
                  <a:lnTo>
                    <a:pt x="2476144" y="5358549"/>
                  </a:lnTo>
                  <a:lnTo>
                    <a:pt x="2476144" y="5264010"/>
                  </a:lnTo>
                  <a:lnTo>
                    <a:pt x="2389670" y="5264010"/>
                  </a:lnTo>
                  <a:lnTo>
                    <a:pt x="2389670" y="5358549"/>
                  </a:lnTo>
                  <a:lnTo>
                    <a:pt x="2337168" y="5358549"/>
                  </a:lnTo>
                  <a:lnTo>
                    <a:pt x="2337168" y="5416461"/>
                  </a:lnTo>
                  <a:lnTo>
                    <a:pt x="2389670" y="5416461"/>
                  </a:lnTo>
                  <a:lnTo>
                    <a:pt x="2389670" y="5602363"/>
                  </a:lnTo>
                  <a:lnTo>
                    <a:pt x="2397734" y="5640552"/>
                  </a:lnTo>
                  <a:lnTo>
                    <a:pt x="2419451" y="5663400"/>
                  </a:lnTo>
                  <a:lnTo>
                    <a:pt x="2451087" y="5674487"/>
                  </a:lnTo>
                  <a:lnTo>
                    <a:pt x="2488908" y="5677382"/>
                  </a:lnTo>
                  <a:lnTo>
                    <a:pt x="2501950" y="5677255"/>
                  </a:lnTo>
                  <a:lnTo>
                    <a:pt x="2515120" y="5676773"/>
                  </a:lnTo>
                  <a:lnTo>
                    <a:pt x="2527858" y="5675846"/>
                  </a:lnTo>
                  <a:lnTo>
                    <a:pt x="2539593" y="5674334"/>
                  </a:lnTo>
                  <a:lnTo>
                    <a:pt x="2539593" y="5606694"/>
                  </a:lnTo>
                  <a:lnTo>
                    <a:pt x="2532824" y="5607799"/>
                  </a:lnTo>
                  <a:lnTo>
                    <a:pt x="2526157" y="5608536"/>
                  </a:lnTo>
                  <a:lnTo>
                    <a:pt x="2519489" y="5608942"/>
                  </a:lnTo>
                  <a:lnTo>
                    <a:pt x="2512707" y="5609069"/>
                  </a:lnTo>
                  <a:lnTo>
                    <a:pt x="2494686" y="5607469"/>
                  </a:lnTo>
                  <a:lnTo>
                    <a:pt x="2483485" y="5601754"/>
                  </a:lnTo>
                  <a:lnTo>
                    <a:pt x="2477757" y="5590527"/>
                  </a:lnTo>
                  <a:lnTo>
                    <a:pt x="2476144" y="5572404"/>
                  </a:lnTo>
                  <a:lnTo>
                    <a:pt x="2476144" y="5416461"/>
                  </a:lnTo>
                  <a:lnTo>
                    <a:pt x="2539593" y="5416461"/>
                  </a:lnTo>
                  <a:lnTo>
                    <a:pt x="2539593" y="5358549"/>
                  </a:lnTo>
                  <a:close/>
                </a:path>
                <a:path w="3427730" h="5784850">
                  <a:moveTo>
                    <a:pt x="2691447" y="5358549"/>
                  </a:moveTo>
                  <a:lnTo>
                    <a:pt x="2604871" y="5358549"/>
                  </a:lnTo>
                  <a:lnTo>
                    <a:pt x="2604871" y="5673712"/>
                  </a:lnTo>
                  <a:lnTo>
                    <a:pt x="2691447" y="5673712"/>
                  </a:lnTo>
                  <a:lnTo>
                    <a:pt x="2691447" y="5358549"/>
                  </a:lnTo>
                  <a:close/>
                </a:path>
                <a:path w="3427730" h="5784850">
                  <a:moveTo>
                    <a:pt x="2691447" y="5238394"/>
                  </a:moveTo>
                  <a:lnTo>
                    <a:pt x="2604871" y="5238394"/>
                  </a:lnTo>
                  <a:lnTo>
                    <a:pt x="2604871" y="5309755"/>
                  </a:lnTo>
                  <a:lnTo>
                    <a:pt x="2691447" y="5309755"/>
                  </a:lnTo>
                  <a:lnTo>
                    <a:pt x="2691447" y="5238394"/>
                  </a:lnTo>
                  <a:close/>
                </a:path>
                <a:path w="3427730" h="5784850">
                  <a:moveTo>
                    <a:pt x="2936392" y="413207"/>
                  </a:moveTo>
                  <a:lnTo>
                    <a:pt x="2935198" y="388048"/>
                  </a:lnTo>
                  <a:lnTo>
                    <a:pt x="2932049" y="363435"/>
                  </a:lnTo>
                  <a:lnTo>
                    <a:pt x="2931528" y="361010"/>
                  </a:lnTo>
                  <a:lnTo>
                    <a:pt x="2926981" y="339585"/>
                  </a:lnTo>
                  <a:lnTo>
                    <a:pt x="2911068" y="294347"/>
                  </a:lnTo>
                  <a:lnTo>
                    <a:pt x="2895015" y="265772"/>
                  </a:lnTo>
                  <a:lnTo>
                    <a:pt x="2887611" y="254520"/>
                  </a:lnTo>
                  <a:lnTo>
                    <a:pt x="2856547" y="221081"/>
                  </a:lnTo>
                  <a:lnTo>
                    <a:pt x="2817926" y="195224"/>
                  </a:lnTo>
                  <a:lnTo>
                    <a:pt x="2812681" y="192938"/>
                  </a:lnTo>
                  <a:lnTo>
                    <a:pt x="2812681" y="361010"/>
                  </a:lnTo>
                  <a:lnTo>
                    <a:pt x="2612758" y="361010"/>
                  </a:lnTo>
                  <a:lnTo>
                    <a:pt x="2621165" y="323456"/>
                  </a:lnTo>
                  <a:lnTo>
                    <a:pt x="2648458" y="286867"/>
                  </a:lnTo>
                  <a:lnTo>
                    <a:pt x="2687955" y="268262"/>
                  </a:lnTo>
                  <a:lnTo>
                    <a:pt x="2714904" y="265772"/>
                  </a:lnTo>
                  <a:lnTo>
                    <a:pt x="2735948" y="267284"/>
                  </a:lnTo>
                  <a:lnTo>
                    <a:pt x="2781960" y="290017"/>
                  </a:lnTo>
                  <a:lnTo>
                    <a:pt x="2807563" y="339013"/>
                  </a:lnTo>
                  <a:lnTo>
                    <a:pt x="2812681" y="361010"/>
                  </a:lnTo>
                  <a:lnTo>
                    <a:pt x="2812681" y="192938"/>
                  </a:lnTo>
                  <a:lnTo>
                    <a:pt x="2795790" y="185559"/>
                  </a:lnTo>
                  <a:lnTo>
                    <a:pt x="2771813" y="178676"/>
                  </a:lnTo>
                  <a:lnTo>
                    <a:pt x="2746006" y="174536"/>
                  </a:lnTo>
                  <a:lnTo>
                    <a:pt x="2718358" y="173151"/>
                  </a:lnTo>
                  <a:lnTo>
                    <a:pt x="2693378" y="174294"/>
                  </a:lnTo>
                  <a:lnTo>
                    <a:pt x="2646845" y="183375"/>
                  </a:lnTo>
                  <a:lnTo>
                    <a:pt x="2605024" y="201256"/>
                  </a:lnTo>
                  <a:lnTo>
                    <a:pt x="2568892" y="226136"/>
                  </a:lnTo>
                  <a:lnTo>
                    <a:pt x="2538717" y="257619"/>
                  </a:lnTo>
                  <a:lnTo>
                    <a:pt x="2515349" y="295059"/>
                  </a:lnTo>
                  <a:lnTo>
                    <a:pt x="2499068" y="338048"/>
                  </a:lnTo>
                  <a:lnTo>
                    <a:pt x="2490825" y="384810"/>
                  </a:lnTo>
                  <a:lnTo>
                    <a:pt x="2489797" y="409473"/>
                  </a:lnTo>
                  <a:lnTo>
                    <a:pt x="2490800" y="434911"/>
                  </a:lnTo>
                  <a:lnTo>
                    <a:pt x="2493810" y="459257"/>
                  </a:lnTo>
                  <a:lnTo>
                    <a:pt x="2498826" y="482523"/>
                  </a:lnTo>
                  <a:lnTo>
                    <a:pt x="2505760" y="504545"/>
                  </a:lnTo>
                  <a:lnTo>
                    <a:pt x="2505811" y="504710"/>
                  </a:lnTo>
                  <a:lnTo>
                    <a:pt x="2525191" y="544944"/>
                  </a:lnTo>
                  <a:lnTo>
                    <a:pt x="2551277" y="579132"/>
                  </a:lnTo>
                  <a:lnTo>
                    <a:pt x="2583942" y="606742"/>
                  </a:lnTo>
                  <a:lnTo>
                    <a:pt x="2623134" y="627202"/>
                  </a:lnTo>
                  <a:lnTo>
                    <a:pt x="2668117" y="639851"/>
                  </a:lnTo>
                  <a:lnTo>
                    <a:pt x="2718358" y="644067"/>
                  </a:lnTo>
                  <a:lnTo>
                    <a:pt x="2755023" y="641908"/>
                  </a:lnTo>
                  <a:lnTo>
                    <a:pt x="2819958" y="624598"/>
                  </a:lnTo>
                  <a:lnTo>
                    <a:pt x="2873324" y="589267"/>
                  </a:lnTo>
                  <a:lnTo>
                    <a:pt x="2901302" y="552297"/>
                  </a:lnTo>
                  <a:lnTo>
                    <a:pt x="2927820" y="494284"/>
                  </a:lnTo>
                  <a:lnTo>
                    <a:pt x="2819641" y="494284"/>
                  </a:lnTo>
                  <a:lnTo>
                    <a:pt x="2815323" y="504545"/>
                  </a:lnTo>
                  <a:lnTo>
                    <a:pt x="2808401" y="514540"/>
                  </a:lnTo>
                  <a:lnTo>
                    <a:pt x="2772676" y="541832"/>
                  </a:lnTo>
                  <a:lnTo>
                    <a:pt x="2722651" y="552297"/>
                  </a:lnTo>
                  <a:lnTo>
                    <a:pt x="2698229" y="550621"/>
                  </a:lnTo>
                  <a:lnTo>
                    <a:pt x="2658414" y="537210"/>
                  </a:lnTo>
                  <a:lnTo>
                    <a:pt x="2630754" y="510006"/>
                  </a:lnTo>
                  <a:lnTo>
                    <a:pt x="2615615" y="466725"/>
                  </a:lnTo>
                  <a:lnTo>
                    <a:pt x="2612758" y="438912"/>
                  </a:lnTo>
                  <a:lnTo>
                    <a:pt x="2935643" y="438912"/>
                  </a:lnTo>
                  <a:lnTo>
                    <a:pt x="2936392" y="413207"/>
                  </a:lnTo>
                  <a:close/>
                </a:path>
                <a:path w="3427730" h="5784850">
                  <a:moveTo>
                    <a:pt x="3075800" y="5516435"/>
                  </a:moveTo>
                  <a:lnTo>
                    <a:pt x="3070580" y="5469153"/>
                  </a:lnTo>
                  <a:lnTo>
                    <a:pt x="3055493" y="5428551"/>
                  </a:lnTo>
                  <a:lnTo>
                    <a:pt x="3045764" y="5415254"/>
                  </a:lnTo>
                  <a:lnTo>
                    <a:pt x="3031299" y="5395480"/>
                  </a:lnTo>
                  <a:lnTo>
                    <a:pt x="2998838" y="5370804"/>
                  </a:lnTo>
                  <a:lnTo>
                    <a:pt x="2989110" y="5367058"/>
                  </a:lnTo>
                  <a:lnTo>
                    <a:pt x="2989110" y="5516435"/>
                  </a:lnTo>
                  <a:lnTo>
                    <a:pt x="2985439" y="5553202"/>
                  </a:lnTo>
                  <a:lnTo>
                    <a:pt x="2972905" y="5585434"/>
                  </a:lnTo>
                  <a:lnTo>
                    <a:pt x="2949257" y="5608294"/>
                  </a:lnTo>
                  <a:lnTo>
                    <a:pt x="2912237" y="5616981"/>
                  </a:lnTo>
                  <a:lnTo>
                    <a:pt x="2875661" y="5608294"/>
                  </a:lnTo>
                  <a:lnTo>
                    <a:pt x="2852229" y="5585434"/>
                  </a:lnTo>
                  <a:lnTo>
                    <a:pt x="2839745" y="5553202"/>
                  </a:lnTo>
                  <a:lnTo>
                    <a:pt x="2836075" y="5516435"/>
                  </a:lnTo>
                  <a:lnTo>
                    <a:pt x="2839745" y="5479288"/>
                  </a:lnTo>
                  <a:lnTo>
                    <a:pt x="2852229" y="5446877"/>
                  </a:lnTo>
                  <a:lnTo>
                    <a:pt x="2875661" y="5423954"/>
                  </a:lnTo>
                  <a:lnTo>
                    <a:pt x="2912237" y="5415254"/>
                  </a:lnTo>
                  <a:lnTo>
                    <a:pt x="2949257" y="5423954"/>
                  </a:lnTo>
                  <a:lnTo>
                    <a:pt x="2972905" y="5446877"/>
                  </a:lnTo>
                  <a:lnTo>
                    <a:pt x="2985439" y="5479288"/>
                  </a:lnTo>
                  <a:lnTo>
                    <a:pt x="2989110" y="5516435"/>
                  </a:lnTo>
                  <a:lnTo>
                    <a:pt x="2989110" y="5367058"/>
                  </a:lnTo>
                  <a:lnTo>
                    <a:pt x="2958884" y="5355374"/>
                  </a:lnTo>
                  <a:lnTo>
                    <a:pt x="2912237" y="5350040"/>
                  </a:lnTo>
                  <a:lnTo>
                    <a:pt x="2865932" y="5355374"/>
                  </a:lnTo>
                  <a:lnTo>
                    <a:pt x="2826232" y="5370804"/>
                  </a:lnTo>
                  <a:lnTo>
                    <a:pt x="2793936" y="5395480"/>
                  </a:lnTo>
                  <a:lnTo>
                    <a:pt x="2769857" y="5428551"/>
                  </a:lnTo>
                  <a:lnTo>
                    <a:pt x="2754820" y="5469153"/>
                  </a:lnTo>
                  <a:lnTo>
                    <a:pt x="2749626" y="5516435"/>
                  </a:lnTo>
                  <a:lnTo>
                    <a:pt x="2754820" y="5563425"/>
                  </a:lnTo>
                  <a:lnTo>
                    <a:pt x="2769857" y="5603849"/>
                  </a:lnTo>
                  <a:lnTo>
                    <a:pt x="2793936" y="5636819"/>
                  </a:lnTo>
                  <a:lnTo>
                    <a:pt x="2826232" y="5661469"/>
                  </a:lnTo>
                  <a:lnTo>
                    <a:pt x="2865932" y="5676900"/>
                  </a:lnTo>
                  <a:lnTo>
                    <a:pt x="2912237" y="5682234"/>
                  </a:lnTo>
                  <a:lnTo>
                    <a:pt x="2958884" y="5676900"/>
                  </a:lnTo>
                  <a:lnTo>
                    <a:pt x="2998838" y="5661469"/>
                  </a:lnTo>
                  <a:lnTo>
                    <a:pt x="3031299" y="5636819"/>
                  </a:lnTo>
                  <a:lnTo>
                    <a:pt x="3045853" y="5616981"/>
                  </a:lnTo>
                  <a:lnTo>
                    <a:pt x="3055493" y="5603849"/>
                  </a:lnTo>
                  <a:lnTo>
                    <a:pt x="3070580" y="5563425"/>
                  </a:lnTo>
                  <a:lnTo>
                    <a:pt x="3075800" y="5516435"/>
                  </a:lnTo>
                  <a:close/>
                </a:path>
                <a:path w="3427730" h="5784850">
                  <a:moveTo>
                    <a:pt x="3427349" y="5479859"/>
                  </a:moveTo>
                  <a:lnTo>
                    <a:pt x="3422294" y="5426659"/>
                  </a:lnTo>
                  <a:lnTo>
                    <a:pt x="3404273" y="5385689"/>
                  </a:lnTo>
                  <a:lnTo>
                    <a:pt x="3369005" y="5359349"/>
                  </a:lnTo>
                  <a:lnTo>
                    <a:pt x="3312185" y="5350040"/>
                  </a:lnTo>
                  <a:lnTo>
                    <a:pt x="3284766" y="5353253"/>
                  </a:lnTo>
                  <a:lnTo>
                    <a:pt x="3258502" y="5362981"/>
                  </a:lnTo>
                  <a:lnTo>
                    <a:pt x="3234994" y="5379339"/>
                  </a:lnTo>
                  <a:lnTo>
                    <a:pt x="3215817" y="5402453"/>
                  </a:lnTo>
                  <a:lnTo>
                    <a:pt x="3214027" y="5402453"/>
                  </a:lnTo>
                  <a:lnTo>
                    <a:pt x="3214027" y="5358549"/>
                  </a:lnTo>
                  <a:lnTo>
                    <a:pt x="3131705" y="5358549"/>
                  </a:lnTo>
                  <a:lnTo>
                    <a:pt x="3131705" y="5673712"/>
                  </a:lnTo>
                  <a:lnTo>
                    <a:pt x="3218256" y="5673712"/>
                  </a:lnTo>
                  <a:lnTo>
                    <a:pt x="3218256" y="5508523"/>
                  </a:lnTo>
                  <a:lnTo>
                    <a:pt x="3222129" y="5467401"/>
                  </a:lnTo>
                  <a:lnTo>
                    <a:pt x="3234182" y="5439359"/>
                  </a:lnTo>
                  <a:lnTo>
                    <a:pt x="3255060" y="5423319"/>
                  </a:lnTo>
                  <a:lnTo>
                    <a:pt x="3285388" y="5418201"/>
                  </a:lnTo>
                  <a:lnTo>
                    <a:pt x="3310979" y="5423027"/>
                  </a:lnTo>
                  <a:lnTo>
                    <a:pt x="3328162" y="5437517"/>
                  </a:lnTo>
                  <a:lnTo>
                    <a:pt x="3337801" y="5461724"/>
                  </a:lnTo>
                  <a:lnTo>
                    <a:pt x="3340824" y="5495671"/>
                  </a:lnTo>
                  <a:lnTo>
                    <a:pt x="3340824" y="5673712"/>
                  </a:lnTo>
                  <a:lnTo>
                    <a:pt x="3427349" y="5673712"/>
                  </a:lnTo>
                  <a:lnTo>
                    <a:pt x="3427349" y="5479859"/>
                  </a:lnTo>
                  <a:close/>
                </a:path>
                <a:path w="3427730" h="5784850">
                  <a:moveTo>
                    <a:pt x="3427349" y="14706"/>
                  </a:moveTo>
                  <a:lnTo>
                    <a:pt x="3308756" y="14706"/>
                  </a:lnTo>
                  <a:lnTo>
                    <a:pt x="3308756" y="408609"/>
                  </a:lnTo>
                  <a:lnTo>
                    <a:pt x="3308439" y="421576"/>
                  </a:lnTo>
                  <a:lnTo>
                    <a:pt x="3303549" y="461429"/>
                  </a:lnTo>
                  <a:lnTo>
                    <a:pt x="3286290" y="507720"/>
                  </a:lnTo>
                  <a:lnTo>
                    <a:pt x="3253816" y="540181"/>
                  </a:lnTo>
                  <a:lnTo>
                    <a:pt x="3203156" y="552297"/>
                  </a:lnTo>
                  <a:lnTo>
                    <a:pt x="3189884" y="551535"/>
                  </a:lnTo>
                  <a:lnTo>
                    <a:pt x="3189541" y="551535"/>
                  </a:lnTo>
                  <a:lnTo>
                    <a:pt x="3177248" y="549275"/>
                  </a:lnTo>
                  <a:lnTo>
                    <a:pt x="3176981" y="549275"/>
                  </a:lnTo>
                  <a:lnTo>
                    <a:pt x="3164941" y="545249"/>
                  </a:lnTo>
                  <a:lnTo>
                    <a:pt x="3127616" y="516559"/>
                  </a:lnTo>
                  <a:lnTo>
                    <a:pt x="3104527" y="473341"/>
                  </a:lnTo>
                  <a:lnTo>
                    <a:pt x="3104464" y="473176"/>
                  </a:lnTo>
                  <a:lnTo>
                    <a:pt x="3096539" y="435013"/>
                  </a:lnTo>
                  <a:lnTo>
                    <a:pt x="3094990" y="408609"/>
                  </a:lnTo>
                  <a:lnTo>
                    <a:pt x="3095320" y="394893"/>
                  </a:lnTo>
                  <a:lnTo>
                    <a:pt x="3100578" y="355358"/>
                  </a:lnTo>
                  <a:lnTo>
                    <a:pt x="3118688" y="309918"/>
                  </a:lnTo>
                  <a:lnTo>
                    <a:pt x="3152076" y="277876"/>
                  </a:lnTo>
                  <a:lnTo>
                    <a:pt x="3188601" y="266522"/>
                  </a:lnTo>
                  <a:lnTo>
                    <a:pt x="3203156" y="265772"/>
                  </a:lnTo>
                  <a:lnTo>
                    <a:pt x="3217659" y="266522"/>
                  </a:lnTo>
                  <a:lnTo>
                    <a:pt x="3262884" y="284429"/>
                  </a:lnTo>
                  <a:lnTo>
                    <a:pt x="3291624" y="319595"/>
                  </a:lnTo>
                  <a:lnTo>
                    <a:pt x="3305822" y="367398"/>
                  </a:lnTo>
                  <a:lnTo>
                    <a:pt x="3308756" y="408609"/>
                  </a:lnTo>
                  <a:lnTo>
                    <a:pt x="3308756" y="14706"/>
                  </a:lnTo>
                  <a:lnTo>
                    <a:pt x="3304425" y="14706"/>
                  </a:lnTo>
                  <a:lnTo>
                    <a:pt x="3304425" y="239788"/>
                  </a:lnTo>
                  <a:lnTo>
                    <a:pt x="3302711" y="239788"/>
                  </a:lnTo>
                  <a:lnTo>
                    <a:pt x="3262998" y="199453"/>
                  </a:lnTo>
                  <a:lnTo>
                    <a:pt x="3227781" y="182626"/>
                  </a:lnTo>
                  <a:lnTo>
                    <a:pt x="3189935" y="174205"/>
                  </a:lnTo>
                  <a:lnTo>
                    <a:pt x="3170275" y="173151"/>
                  </a:lnTo>
                  <a:lnTo>
                    <a:pt x="3146336" y="174371"/>
                  </a:lnTo>
                  <a:lnTo>
                    <a:pt x="3103041" y="184099"/>
                  </a:lnTo>
                  <a:lnTo>
                    <a:pt x="3065843" y="203149"/>
                  </a:lnTo>
                  <a:lnTo>
                    <a:pt x="3034893" y="228904"/>
                  </a:lnTo>
                  <a:lnTo>
                    <a:pt x="3010179" y="260769"/>
                  </a:lnTo>
                  <a:lnTo>
                    <a:pt x="2991561" y="297776"/>
                  </a:lnTo>
                  <a:lnTo>
                    <a:pt x="2979064" y="339344"/>
                  </a:lnTo>
                  <a:lnTo>
                    <a:pt x="2972816" y="382841"/>
                  </a:lnTo>
                  <a:lnTo>
                    <a:pt x="2972041" y="405155"/>
                  </a:lnTo>
                  <a:lnTo>
                    <a:pt x="2972816" y="428320"/>
                  </a:lnTo>
                  <a:lnTo>
                    <a:pt x="2979039" y="473176"/>
                  </a:lnTo>
                  <a:lnTo>
                    <a:pt x="2991561" y="516216"/>
                  </a:lnTo>
                  <a:lnTo>
                    <a:pt x="3010179" y="554520"/>
                  </a:lnTo>
                  <a:lnTo>
                    <a:pt x="3034944" y="587603"/>
                  </a:lnTo>
                  <a:lnTo>
                    <a:pt x="3066351" y="613994"/>
                  </a:lnTo>
                  <a:lnTo>
                    <a:pt x="3104350" y="633120"/>
                  </a:lnTo>
                  <a:lnTo>
                    <a:pt x="3148482" y="642861"/>
                  </a:lnTo>
                  <a:lnTo>
                    <a:pt x="3172841" y="644067"/>
                  </a:lnTo>
                  <a:lnTo>
                    <a:pt x="3194367" y="643064"/>
                  </a:lnTo>
                  <a:lnTo>
                    <a:pt x="3233953" y="635063"/>
                  </a:lnTo>
                  <a:lnTo>
                    <a:pt x="3268726" y="618782"/>
                  </a:lnTo>
                  <a:lnTo>
                    <a:pt x="3297097" y="592594"/>
                  </a:lnTo>
                  <a:lnTo>
                    <a:pt x="3308781" y="575678"/>
                  </a:lnTo>
                  <a:lnTo>
                    <a:pt x="3310496" y="575678"/>
                  </a:lnTo>
                  <a:lnTo>
                    <a:pt x="3310496" y="632828"/>
                  </a:lnTo>
                  <a:lnTo>
                    <a:pt x="3427349" y="632828"/>
                  </a:lnTo>
                  <a:lnTo>
                    <a:pt x="3427349" y="575678"/>
                  </a:lnTo>
                  <a:lnTo>
                    <a:pt x="3427349" y="552297"/>
                  </a:lnTo>
                  <a:lnTo>
                    <a:pt x="3427349" y="265772"/>
                  </a:lnTo>
                  <a:lnTo>
                    <a:pt x="3427349" y="239788"/>
                  </a:lnTo>
                  <a:lnTo>
                    <a:pt x="3427349" y="1470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85339" y="502068"/>
              <a:ext cx="5501319" cy="682534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83611" y="7615893"/>
              <a:ext cx="8063293" cy="336949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5339" y="502068"/>
            <a:ext cx="8313610" cy="686722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81244" y="8621098"/>
              <a:ext cx="7798097" cy="2364294"/>
            </a:xfrm>
            <a:prstGeom prst="rect">
              <a:avLst/>
            </a:prstGeom>
          </p:spPr>
        </p:pic>
        <p:pic>
          <p:nvPicPr>
            <p:cNvPr id="5" name="object 5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0"/>
              <a:ext cx="20104100" cy="11308556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13195090" y="3396314"/>
              <a:ext cx="3684270" cy="4305300"/>
            </a:xfrm>
            <a:custGeom>
              <a:avLst/>
              <a:gdLst/>
              <a:ahLst/>
              <a:cxnLst/>
              <a:rect l="l" t="t" r="r" b="b"/>
              <a:pathLst>
                <a:path w="3684269" h="4305300">
                  <a:moveTo>
                    <a:pt x="2636977" y="3683000"/>
                  </a:moveTo>
                  <a:lnTo>
                    <a:pt x="0" y="3683000"/>
                  </a:lnTo>
                  <a:lnTo>
                    <a:pt x="0" y="4305300"/>
                  </a:lnTo>
                  <a:lnTo>
                    <a:pt x="3684170" y="4305300"/>
                  </a:lnTo>
                  <a:lnTo>
                    <a:pt x="3684170" y="4051300"/>
                  </a:lnTo>
                  <a:lnTo>
                    <a:pt x="1270610" y="4051300"/>
                  </a:lnTo>
                  <a:lnTo>
                    <a:pt x="1270610" y="3975100"/>
                  </a:lnTo>
                  <a:lnTo>
                    <a:pt x="412482" y="3975100"/>
                  </a:lnTo>
                  <a:lnTo>
                    <a:pt x="377113" y="3949700"/>
                  </a:lnTo>
                  <a:lnTo>
                    <a:pt x="348668" y="3924300"/>
                  </a:lnTo>
                  <a:lnTo>
                    <a:pt x="329716" y="3886200"/>
                  </a:lnTo>
                  <a:lnTo>
                    <a:pt x="322827" y="3835400"/>
                  </a:lnTo>
                  <a:lnTo>
                    <a:pt x="329716" y="3784600"/>
                  </a:lnTo>
                  <a:lnTo>
                    <a:pt x="348668" y="3746500"/>
                  </a:lnTo>
                  <a:lnTo>
                    <a:pt x="377113" y="3721100"/>
                  </a:lnTo>
                  <a:lnTo>
                    <a:pt x="412482" y="3695700"/>
                  </a:lnTo>
                  <a:lnTo>
                    <a:pt x="2624507" y="3695700"/>
                  </a:lnTo>
                  <a:lnTo>
                    <a:pt x="2636977" y="3683000"/>
                  </a:lnTo>
                  <a:close/>
                </a:path>
                <a:path w="3684269" h="4305300">
                  <a:moveTo>
                    <a:pt x="1319080" y="3949700"/>
                  </a:moveTo>
                  <a:lnTo>
                    <a:pt x="1319080" y="4051300"/>
                  </a:lnTo>
                  <a:lnTo>
                    <a:pt x="1509032" y="4051300"/>
                  </a:lnTo>
                  <a:lnTo>
                    <a:pt x="1538174" y="3975100"/>
                  </a:lnTo>
                  <a:lnTo>
                    <a:pt x="1352112" y="3975100"/>
                  </a:lnTo>
                  <a:lnTo>
                    <a:pt x="1338669" y="3962400"/>
                  </a:lnTo>
                  <a:lnTo>
                    <a:pt x="1327354" y="3962400"/>
                  </a:lnTo>
                  <a:lnTo>
                    <a:pt x="1319080" y="3949700"/>
                  </a:lnTo>
                  <a:close/>
                </a:path>
                <a:path w="3684269" h="4305300">
                  <a:moveTo>
                    <a:pt x="1787214" y="3771900"/>
                  </a:moveTo>
                  <a:lnTo>
                    <a:pt x="1657562" y="3771900"/>
                  </a:lnTo>
                  <a:lnTo>
                    <a:pt x="1555931" y="4051300"/>
                  </a:lnTo>
                  <a:lnTo>
                    <a:pt x="3684170" y="4051300"/>
                  </a:lnTo>
                  <a:lnTo>
                    <a:pt x="3684170" y="3975100"/>
                  </a:lnTo>
                  <a:lnTo>
                    <a:pt x="1863663" y="3975100"/>
                  </a:lnTo>
                  <a:lnTo>
                    <a:pt x="1828294" y="3949700"/>
                  </a:lnTo>
                  <a:lnTo>
                    <a:pt x="1799848" y="3924300"/>
                  </a:lnTo>
                  <a:lnTo>
                    <a:pt x="1780897" y="3886200"/>
                  </a:lnTo>
                  <a:lnTo>
                    <a:pt x="1774008" y="3835400"/>
                  </a:lnTo>
                  <a:lnTo>
                    <a:pt x="1780897" y="3784600"/>
                  </a:lnTo>
                  <a:lnTo>
                    <a:pt x="1787214" y="3771900"/>
                  </a:lnTo>
                  <a:close/>
                </a:path>
                <a:path w="3684269" h="4305300">
                  <a:moveTo>
                    <a:pt x="605295" y="3886200"/>
                  </a:moveTo>
                  <a:lnTo>
                    <a:pt x="565563" y="3886200"/>
                  </a:lnTo>
                  <a:lnTo>
                    <a:pt x="550759" y="3924300"/>
                  </a:lnTo>
                  <a:lnTo>
                    <a:pt x="526322" y="3949700"/>
                  </a:lnTo>
                  <a:lnTo>
                    <a:pt x="493167" y="3975100"/>
                  </a:lnTo>
                  <a:lnTo>
                    <a:pt x="635428" y="3975100"/>
                  </a:lnTo>
                  <a:lnTo>
                    <a:pt x="616444" y="3962400"/>
                  </a:lnTo>
                  <a:lnTo>
                    <a:pt x="603762" y="3937000"/>
                  </a:lnTo>
                  <a:lnTo>
                    <a:pt x="599144" y="3911600"/>
                  </a:lnTo>
                  <a:lnTo>
                    <a:pt x="605295" y="3886200"/>
                  </a:lnTo>
                  <a:close/>
                </a:path>
                <a:path w="3684269" h="4305300">
                  <a:moveTo>
                    <a:pt x="719538" y="3949700"/>
                  </a:moveTo>
                  <a:lnTo>
                    <a:pt x="708256" y="3962400"/>
                  </a:lnTo>
                  <a:lnTo>
                    <a:pt x="694668" y="3962400"/>
                  </a:lnTo>
                  <a:lnTo>
                    <a:pt x="678369" y="3975100"/>
                  </a:lnTo>
                  <a:lnTo>
                    <a:pt x="724627" y="3975100"/>
                  </a:lnTo>
                  <a:lnTo>
                    <a:pt x="719538" y="3949700"/>
                  </a:lnTo>
                  <a:close/>
                </a:path>
                <a:path w="3684269" h="4305300">
                  <a:moveTo>
                    <a:pt x="809807" y="3771900"/>
                  </a:moveTo>
                  <a:lnTo>
                    <a:pt x="714361" y="3771900"/>
                  </a:lnTo>
                  <a:lnTo>
                    <a:pt x="740647" y="3784600"/>
                  </a:lnTo>
                  <a:lnTo>
                    <a:pt x="758138" y="3810000"/>
                  </a:lnTo>
                  <a:lnTo>
                    <a:pt x="764489" y="3848100"/>
                  </a:lnTo>
                  <a:lnTo>
                    <a:pt x="764489" y="3975100"/>
                  </a:lnTo>
                  <a:lnTo>
                    <a:pt x="809807" y="3975100"/>
                  </a:lnTo>
                  <a:lnTo>
                    <a:pt x="809807" y="3771900"/>
                  </a:lnTo>
                  <a:close/>
                </a:path>
                <a:path w="3684269" h="4305300">
                  <a:moveTo>
                    <a:pt x="914553" y="3810000"/>
                  </a:moveTo>
                  <a:lnTo>
                    <a:pt x="903229" y="3810000"/>
                  </a:lnTo>
                  <a:lnTo>
                    <a:pt x="886310" y="3822700"/>
                  </a:lnTo>
                  <a:lnTo>
                    <a:pt x="871957" y="3835400"/>
                  </a:lnTo>
                  <a:lnTo>
                    <a:pt x="862002" y="3860800"/>
                  </a:lnTo>
                  <a:lnTo>
                    <a:pt x="858277" y="3898900"/>
                  </a:lnTo>
                  <a:lnTo>
                    <a:pt x="858277" y="3975100"/>
                  </a:lnTo>
                  <a:lnTo>
                    <a:pt x="931374" y="3975100"/>
                  </a:lnTo>
                  <a:lnTo>
                    <a:pt x="931374" y="3848100"/>
                  </a:lnTo>
                  <a:lnTo>
                    <a:pt x="929285" y="3835400"/>
                  </a:lnTo>
                  <a:lnTo>
                    <a:pt x="923458" y="3822700"/>
                  </a:lnTo>
                  <a:lnTo>
                    <a:pt x="914553" y="3810000"/>
                  </a:lnTo>
                  <a:close/>
                </a:path>
                <a:path w="3684269" h="4305300">
                  <a:moveTo>
                    <a:pt x="1123274" y="3771900"/>
                  </a:moveTo>
                  <a:lnTo>
                    <a:pt x="943564" y="3771900"/>
                  </a:lnTo>
                  <a:lnTo>
                    <a:pt x="962744" y="3784600"/>
                  </a:lnTo>
                  <a:lnTo>
                    <a:pt x="975325" y="3810000"/>
                  </a:lnTo>
                  <a:lnTo>
                    <a:pt x="979844" y="3835400"/>
                  </a:lnTo>
                  <a:lnTo>
                    <a:pt x="979844" y="3975100"/>
                  </a:lnTo>
                  <a:lnTo>
                    <a:pt x="1123274" y="3975100"/>
                  </a:lnTo>
                  <a:lnTo>
                    <a:pt x="1080928" y="3962400"/>
                  </a:lnTo>
                  <a:lnTo>
                    <a:pt x="1049500" y="3949700"/>
                  </a:lnTo>
                  <a:lnTo>
                    <a:pt x="1029945" y="3911600"/>
                  </a:lnTo>
                  <a:lnTo>
                    <a:pt x="1023214" y="3873500"/>
                  </a:lnTo>
                  <a:lnTo>
                    <a:pt x="1029945" y="3835400"/>
                  </a:lnTo>
                  <a:lnTo>
                    <a:pt x="1049500" y="3797300"/>
                  </a:lnTo>
                  <a:lnTo>
                    <a:pt x="1080928" y="3784600"/>
                  </a:lnTo>
                  <a:lnTo>
                    <a:pt x="1123274" y="3771900"/>
                  </a:lnTo>
                  <a:close/>
                </a:path>
                <a:path w="3684269" h="4305300">
                  <a:moveTo>
                    <a:pt x="1270610" y="3771900"/>
                  </a:moveTo>
                  <a:lnTo>
                    <a:pt x="1123274" y="3771900"/>
                  </a:lnTo>
                  <a:lnTo>
                    <a:pt x="1165621" y="3784600"/>
                  </a:lnTo>
                  <a:lnTo>
                    <a:pt x="1197048" y="3797300"/>
                  </a:lnTo>
                  <a:lnTo>
                    <a:pt x="1216604" y="3835400"/>
                  </a:lnTo>
                  <a:lnTo>
                    <a:pt x="1223334" y="3873500"/>
                  </a:lnTo>
                  <a:lnTo>
                    <a:pt x="1216604" y="3911600"/>
                  </a:lnTo>
                  <a:lnTo>
                    <a:pt x="1197048" y="3949700"/>
                  </a:lnTo>
                  <a:lnTo>
                    <a:pt x="1165621" y="3962400"/>
                  </a:lnTo>
                  <a:lnTo>
                    <a:pt x="1123274" y="3975100"/>
                  </a:lnTo>
                  <a:lnTo>
                    <a:pt x="1270610" y="3975100"/>
                  </a:lnTo>
                  <a:lnTo>
                    <a:pt x="1270610" y="3771900"/>
                  </a:lnTo>
                  <a:close/>
                </a:path>
                <a:path w="3684269" h="4305300">
                  <a:moveTo>
                    <a:pt x="1471504" y="3771900"/>
                  </a:moveTo>
                  <a:lnTo>
                    <a:pt x="1366764" y="3771900"/>
                  </a:lnTo>
                  <a:lnTo>
                    <a:pt x="1405876" y="3784600"/>
                  </a:lnTo>
                  <a:lnTo>
                    <a:pt x="1433995" y="3797300"/>
                  </a:lnTo>
                  <a:lnTo>
                    <a:pt x="1450975" y="3835400"/>
                  </a:lnTo>
                  <a:lnTo>
                    <a:pt x="1456667" y="3873500"/>
                  </a:lnTo>
                  <a:lnTo>
                    <a:pt x="1450975" y="3911600"/>
                  </a:lnTo>
                  <a:lnTo>
                    <a:pt x="1433995" y="3949700"/>
                  </a:lnTo>
                  <a:lnTo>
                    <a:pt x="1405876" y="3962400"/>
                  </a:lnTo>
                  <a:lnTo>
                    <a:pt x="1366764" y="3975100"/>
                  </a:lnTo>
                  <a:lnTo>
                    <a:pt x="1538174" y="3975100"/>
                  </a:lnTo>
                  <a:lnTo>
                    <a:pt x="1543031" y="3962400"/>
                  </a:lnTo>
                  <a:lnTo>
                    <a:pt x="1471504" y="3771900"/>
                  </a:lnTo>
                  <a:close/>
                </a:path>
                <a:path w="3684269" h="4305300">
                  <a:moveTo>
                    <a:pt x="2052867" y="3886200"/>
                  </a:moveTo>
                  <a:lnTo>
                    <a:pt x="2016744" y="3886200"/>
                  </a:lnTo>
                  <a:lnTo>
                    <a:pt x="2001940" y="3924300"/>
                  </a:lnTo>
                  <a:lnTo>
                    <a:pt x="1977503" y="3949700"/>
                  </a:lnTo>
                  <a:lnTo>
                    <a:pt x="1944348" y="3975100"/>
                  </a:lnTo>
                  <a:lnTo>
                    <a:pt x="2145704" y="3975100"/>
                  </a:lnTo>
                  <a:lnTo>
                    <a:pt x="2102396" y="3962400"/>
                  </a:lnTo>
                  <a:lnTo>
                    <a:pt x="2073049" y="3937000"/>
                  </a:lnTo>
                  <a:lnTo>
                    <a:pt x="2056381" y="3911600"/>
                  </a:lnTo>
                  <a:lnTo>
                    <a:pt x="2052867" y="3886200"/>
                  </a:lnTo>
                  <a:close/>
                </a:path>
                <a:path w="3684269" h="4305300">
                  <a:moveTo>
                    <a:pt x="2281312" y="3898900"/>
                  </a:moveTo>
                  <a:lnTo>
                    <a:pt x="2196121" y="3898900"/>
                  </a:lnTo>
                  <a:lnTo>
                    <a:pt x="2235209" y="3911600"/>
                  </a:lnTo>
                  <a:lnTo>
                    <a:pt x="2221498" y="3937000"/>
                  </a:lnTo>
                  <a:lnTo>
                    <a:pt x="2202621" y="3962400"/>
                  </a:lnTo>
                  <a:lnTo>
                    <a:pt x="2177662" y="3975100"/>
                  </a:lnTo>
                  <a:lnTo>
                    <a:pt x="2281312" y="3975100"/>
                  </a:lnTo>
                  <a:lnTo>
                    <a:pt x="2281312" y="3898900"/>
                  </a:lnTo>
                  <a:close/>
                </a:path>
                <a:path w="3684269" h="4305300">
                  <a:moveTo>
                    <a:pt x="2390764" y="3810000"/>
                  </a:moveTo>
                  <a:lnTo>
                    <a:pt x="2382555" y="3810000"/>
                  </a:lnTo>
                  <a:lnTo>
                    <a:pt x="2362435" y="3822700"/>
                  </a:lnTo>
                  <a:lnTo>
                    <a:pt x="2345614" y="3835400"/>
                  </a:lnTo>
                  <a:lnTo>
                    <a:pt x="2334070" y="3860800"/>
                  </a:lnTo>
                  <a:lnTo>
                    <a:pt x="2329782" y="3898900"/>
                  </a:lnTo>
                  <a:lnTo>
                    <a:pt x="2329782" y="3975100"/>
                  </a:lnTo>
                  <a:lnTo>
                    <a:pt x="2512696" y="3975100"/>
                  </a:lnTo>
                  <a:lnTo>
                    <a:pt x="2489928" y="3962400"/>
                  </a:lnTo>
                  <a:lnTo>
                    <a:pt x="2475513" y="3937000"/>
                  </a:lnTo>
                  <a:lnTo>
                    <a:pt x="2470479" y="3898900"/>
                  </a:lnTo>
                  <a:lnTo>
                    <a:pt x="2470479" y="3822700"/>
                  </a:lnTo>
                  <a:lnTo>
                    <a:pt x="2397016" y="3822700"/>
                  </a:lnTo>
                  <a:lnTo>
                    <a:pt x="2390764" y="3810000"/>
                  </a:lnTo>
                  <a:close/>
                </a:path>
                <a:path w="3684269" h="4305300">
                  <a:moveTo>
                    <a:pt x="2612747" y="3924300"/>
                  </a:moveTo>
                  <a:lnTo>
                    <a:pt x="2563513" y="3924300"/>
                  </a:lnTo>
                  <a:lnTo>
                    <a:pt x="2574843" y="3962400"/>
                  </a:lnTo>
                  <a:lnTo>
                    <a:pt x="2566703" y="3975100"/>
                  </a:lnTo>
                  <a:lnTo>
                    <a:pt x="2612747" y="3975100"/>
                  </a:lnTo>
                  <a:lnTo>
                    <a:pt x="2612747" y="3924300"/>
                  </a:lnTo>
                  <a:close/>
                </a:path>
                <a:path w="3684269" h="4305300">
                  <a:moveTo>
                    <a:pt x="2700294" y="3771900"/>
                  </a:moveTo>
                  <a:lnTo>
                    <a:pt x="2661217" y="3771900"/>
                  </a:lnTo>
                  <a:lnTo>
                    <a:pt x="2661217" y="3975100"/>
                  </a:lnTo>
                  <a:lnTo>
                    <a:pt x="2725309" y="3975100"/>
                  </a:lnTo>
                  <a:lnTo>
                    <a:pt x="2725309" y="3822700"/>
                  </a:lnTo>
                  <a:lnTo>
                    <a:pt x="2700294" y="3822700"/>
                  </a:lnTo>
                  <a:lnTo>
                    <a:pt x="2700294" y="3771900"/>
                  </a:lnTo>
                  <a:close/>
                </a:path>
                <a:path w="3684269" h="4305300">
                  <a:moveTo>
                    <a:pt x="2835924" y="3822700"/>
                  </a:moveTo>
                  <a:lnTo>
                    <a:pt x="2773768" y="3822700"/>
                  </a:lnTo>
                  <a:lnTo>
                    <a:pt x="2773768" y="3975100"/>
                  </a:lnTo>
                  <a:lnTo>
                    <a:pt x="2835924" y="3975100"/>
                  </a:lnTo>
                  <a:lnTo>
                    <a:pt x="2835924" y="3822700"/>
                  </a:lnTo>
                  <a:close/>
                </a:path>
                <a:path w="3684269" h="4305300">
                  <a:moveTo>
                    <a:pt x="3022745" y="3771900"/>
                  </a:moveTo>
                  <a:lnTo>
                    <a:pt x="2884393" y="3771900"/>
                  </a:lnTo>
                  <a:lnTo>
                    <a:pt x="2884393" y="3975100"/>
                  </a:lnTo>
                  <a:lnTo>
                    <a:pt x="3022745" y="3975100"/>
                  </a:lnTo>
                  <a:lnTo>
                    <a:pt x="2979437" y="3962400"/>
                  </a:lnTo>
                  <a:lnTo>
                    <a:pt x="2950090" y="3937000"/>
                  </a:lnTo>
                  <a:lnTo>
                    <a:pt x="2933422" y="3911600"/>
                  </a:lnTo>
                  <a:lnTo>
                    <a:pt x="2928151" y="3873500"/>
                  </a:lnTo>
                  <a:lnTo>
                    <a:pt x="2933422" y="3835400"/>
                  </a:lnTo>
                  <a:lnTo>
                    <a:pt x="2950090" y="3810000"/>
                  </a:lnTo>
                  <a:lnTo>
                    <a:pt x="2979437" y="3784600"/>
                  </a:lnTo>
                  <a:lnTo>
                    <a:pt x="3022745" y="3771900"/>
                  </a:lnTo>
                  <a:close/>
                </a:path>
                <a:path w="3684269" h="4305300">
                  <a:moveTo>
                    <a:pt x="3157458" y="3898900"/>
                  </a:moveTo>
                  <a:lnTo>
                    <a:pt x="3073162" y="3898900"/>
                  </a:lnTo>
                  <a:lnTo>
                    <a:pt x="3112261" y="3911600"/>
                  </a:lnTo>
                  <a:lnTo>
                    <a:pt x="3098543" y="3937000"/>
                  </a:lnTo>
                  <a:lnTo>
                    <a:pt x="3079664" y="3962400"/>
                  </a:lnTo>
                  <a:lnTo>
                    <a:pt x="3054703" y="3975100"/>
                  </a:lnTo>
                  <a:lnTo>
                    <a:pt x="3243566" y="3975100"/>
                  </a:lnTo>
                  <a:lnTo>
                    <a:pt x="3204454" y="3962400"/>
                  </a:lnTo>
                  <a:lnTo>
                    <a:pt x="3176335" y="3949700"/>
                  </a:lnTo>
                  <a:lnTo>
                    <a:pt x="3159355" y="3911600"/>
                  </a:lnTo>
                  <a:lnTo>
                    <a:pt x="3157458" y="3898900"/>
                  </a:lnTo>
                  <a:close/>
                </a:path>
                <a:path w="3684269" h="4305300">
                  <a:moveTo>
                    <a:pt x="3291250" y="3949700"/>
                  </a:moveTo>
                  <a:lnTo>
                    <a:pt x="3284898" y="3962400"/>
                  </a:lnTo>
                  <a:lnTo>
                    <a:pt x="3274444" y="3962400"/>
                  </a:lnTo>
                  <a:lnTo>
                    <a:pt x="3260473" y="3975100"/>
                  </a:lnTo>
                  <a:lnTo>
                    <a:pt x="3291250" y="3975100"/>
                  </a:lnTo>
                  <a:lnTo>
                    <a:pt x="3291250" y="3949700"/>
                  </a:lnTo>
                  <a:close/>
                </a:path>
                <a:path w="3684269" h="4305300">
                  <a:moveTo>
                    <a:pt x="3684170" y="3683000"/>
                  </a:moveTo>
                  <a:lnTo>
                    <a:pt x="2636977" y="3683000"/>
                  </a:lnTo>
                  <a:lnTo>
                    <a:pt x="2649453" y="3695700"/>
                  </a:lnTo>
                  <a:lnTo>
                    <a:pt x="3339730" y="3695700"/>
                  </a:lnTo>
                  <a:lnTo>
                    <a:pt x="3339730" y="3975100"/>
                  </a:lnTo>
                  <a:lnTo>
                    <a:pt x="3684170" y="3975100"/>
                  </a:lnTo>
                  <a:lnTo>
                    <a:pt x="3684170" y="3683000"/>
                  </a:lnTo>
                  <a:close/>
                </a:path>
                <a:path w="3684269" h="4305300">
                  <a:moveTo>
                    <a:pt x="2281312" y="3771900"/>
                  </a:moveTo>
                  <a:lnTo>
                    <a:pt x="2145704" y="3771900"/>
                  </a:lnTo>
                  <a:lnTo>
                    <a:pt x="2187757" y="3784600"/>
                  </a:lnTo>
                  <a:lnTo>
                    <a:pt x="2216253" y="3810000"/>
                  </a:lnTo>
                  <a:lnTo>
                    <a:pt x="2232437" y="3835400"/>
                  </a:lnTo>
                  <a:lnTo>
                    <a:pt x="2237554" y="3873500"/>
                  </a:lnTo>
                  <a:lnTo>
                    <a:pt x="2237554" y="3886200"/>
                  </a:lnTo>
                  <a:lnTo>
                    <a:pt x="2101925" y="3886200"/>
                  </a:lnTo>
                  <a:lnTo>
                    <a:pt x="2105455" y="3911600"/>
                  </a:lnTo>
                  <a:lnTo>
                    <a:pt x="2114336" y="3924300"/>
                  </a:lnTo>
                  <a:lnTo>
                    <a:pt x="2128639" y="3924300"/>
                  </a:lnTo>
                  <a:lnTo>
                    <a:pt x="2148437" y="3937000"/>
                  </a:lnTo>
                  <a:lnTo>
                    <a:pt x="2163638" y="3937000"/>
                  </a:lnTo>
                  <a:lnTo>
                    <a:pt x="2176237" y="3924300"/>
                  </a:lnTo>
                  <a:lnTo>
                    <a:pt x="2186856" y="3911600"/>
                  </a:lnTo>
                  <a:lnTo>
                    <a:pt x="2196121" y="3898900"/>
                  </a:lnTo>
                  <a:lnTo>
                    <a:pt x="2281312" y="3898900"/>
                  </a:lnTo>
                  <a:lnTo>
                    <a:pt x="2281312" y="3771900"/>
                  </a:lnTo>
                  <a:close/>
                </a:path>
                <a:path w="3684269" h="4305300">
                  <a:moveTo>
                    <a:pt x="2612747" y="3771900"/>
                  </a:moveTo>
                  <a:lnTo>
                    <a:pt x="2570926" y="3771900"/>
                  </a:lnTo>
                  <a:lnTo>
                    <a:pt x="2570926" y="3822700"/>
                  </a:lnTo>
                  <a:lnTo>
                    <a:pt x="2518949" y="3822700"/>
                  </a:lnTo>
                  <a:lnTo>
                    <a:pt x="2518949" y="3898900"/>
                  </a:lnTo>
                  <a:lnTo>
                    <a:pt x="2520671" y="3911600"/>
                  </a:lnTo>
                  <a:lnTo>
                    <a:pt x="2525692" y="3924300"/>
                  </a:lnTo>
                  <a:lnTo>
                    <a:pt x="2533791" y="3937000"/>
                  </a:lnTo>
                  <a:lnTo>
                    <a:pt x="2556864" y="3937000"/>
                  </a:lnTo>
                  <a:lnTo>
                    <a:pt x="2563513" y="3924300"/>
                  </a:lnTo>
                  <a:lnTo>
                    <a:pt x="2612747" y="3924300"/>
                  </a:lnTo>
                  <a:lnTo>
                    <a:pt x="2612747" y="3771900"/>
                  </a:lnTo>
                  <a:close/>
                </a:path>
                <a:path w="3684269" h="4305300">
                  <a:moveTo>
                    <a:pt x="3243566" y="3771900"/>
                  </a:moveTo>
                  <a:lnTo>
                    <a:pt x="3022745" y="3771900"/>
                  </a:lnTo>
                  <a:lnTo>
                    <a:pt x="3064798" y="3784600"/>
                  </a:lnTo>
                  <a:lnTo>
                    <a:pt x="3093294" y="3810000"/>
                  </a:lnTo>
                  <a:lnTo>
                    <a:pt x="3109478" y="3835400"/>
                  </a:lnTo>
                  <a:lnTo>
                    <a:pt x="3114596" y="3873500"/>
                  </a:lnTo>
                  <a:lnTo>
                    <a:pt x="3114596" y="3886200"/>
                  </a:lnTo>
                  <a:lnTo>
                    <a:pt x="2978966" y="3886200"/>
                  </a:lnTo>
                  <a:lnTo>
                    <a:pt x="2982497" y="3911600"/>
                  </a:lnTo>
                  <a:lnTo>
                    <a:pt x="2991377" y="3924300"/>
                  </a:lnTo>
                  <a:lnTo>
                    <a:pt x="3005680" y="3924300"/>
                  </a:lnTo>
                  <a:lnTo>
                    <a:pt x="3025478" y="3937000"/>
                  </a:lnTo>
                  <a:lnTo>
                    <a:pt x="3040680" y="3937000"/>
                  </a:lnTo>
                  <a:lnTo>
                    <a:pt x="3053278" y="3924300"/>
                  </a:lnTo>
                  <a:lnTo>
                    <a:pt x="3063898" y="3911600"/>
                  </a:lnTo>
                  <a:lnTo>
                    <a:pt x="3073162" y="3898900"/>
                  </a:lnTo>
                  <a:lnTo>
                    <a:pt x="3157458" y="3898900"/>
                  </a:lnTo>
                  <a:lnTo>
                    <a:pt x="3153663" y="3873500"/>
                  </a:lnTo>
                  <a:lnTo>
                    <a:pt x="3159355" y="3835400"/>
                  </a:lnTo>
                  <a:lnTo>
                    <a:pt x="3176335" y="3797300"/>
                  </a:lnTo>
                  <a:lnTo>
                    <a:pt x="3204454" y="3784600"/>
                  </a:lnTo>
                  <a:lnTo>
                    <a:pt x="3243566" y="3771900"/>
                  </a:lnTo>
                  <a:close/>
                </a:path>
                <a:path w="3684269" h="4305300">
                  <a:moveTo>
                    <a:pt x="477283" y="3746500"/>
                  </a:moveTo>
                  <a:lnTo>
                    <a:pt x="422240" y="3746500"/>
                  </a:lnTo>
                  <a:lnTo>
                    <a:pt x="397480" y="3759200"/>
                  </a:lnTo>
                  <a:lnTo>
                    <a:pt x="380635" y="3797300"/>
                  </a:lnTo>
                  <a:lnTo>
                    <a:pt x="374417" y="3835400"/>
                  </a:lnTo>
                  <a:lnTo>
                    <a:pt x="380635" y="3873500"/>
                  </a:lnTo>
                  <a:lnTo>
                    <a:pt x="397480" y="3911600"/>
                  </a:lnTo>
                  <a:lnTo>
                    <a:pt x="422240" y="3924300"/>
                  </a:lnTo>
                  <a:lnTo>
                    <a:pt x="477283" y="3924300"/>
                  </a:lnTo>
                  <a:lnTo>
                    <a:pt x="496276" y="3911600"/>
                  </a:lnTo>
                  <a:lnTo>
                    <a:pt x="510140" y="3898900"/>
                  </a:lnTo>
                  <a:lnTo>
                    <a:pt x="519827" y="3886200"/>
                  </a:lnTo>
                  <a:lnTo>
                    <a:pt x="605295" y="3886200"/>
                  </a:lnTo>
                  <a:lnTo>
                    <a:pt x="622551" y="3873500"/>
                  </a:lnTo>
                  <a:lnTo>
                    <a:pt x="649113" y="3860800"/>
                  </a:lnTo>
                  <a:lnTo>
                    <a:pt x="683183" y="3848100"/>
                  </a:lnTo>
                  <a:lnTo>
                    <a:pt x="716020" y="3848100"/>
                  </a:lnTo>
                  <a:lnTo>
                    <a:pt x="714596" y="3835400"/>
                  </a:lnTo>
                  <a:lnTo>
                    <a:pt x="647613" y="3835400"/>
                  </a:lnTo>
                  <a:lnTo>
                    <a:pt x="606578" y="3822700"/>
                  </a:lnTo>
                  <a:lnTo>
                    <a:pt x="615279" y="3810000"/>
                  </a:lnTo>
                  <a:lnTo>
                    <a:pt x="631347" y="3784600"/>
                  </a:lnTo>
                  <a:lnTo>
                    <a:pt x="519827" y="3784600"/>
                  </a:lnTo>
                  <a:lnTo>
                    <a:pt x="510140" y="3771900"/>
                  </a:lnTo>
                  <a:lnTo>
                    <a:pt x="496276" y="3759200"/>
                  </a:lnTo>
                  <a:lnTo>
                    <a:pt x="477283" y="3746500"/>
                  </a:lnTo>
                  <a:close/>
                </a:path>
                <a:path w="3684269" h="4305300">
                  <a:moveTo>
                    <a:pt x="1928464" y="3746500"/>
                  </a:moveTo>
                  <a:lnTo>
                    <a:pt x="1873421" y="3746500"/>
                  </a:lnTo>
                  <a:lnTo>
                    <a:pt x="1848660" y="3759200"/>
                  </a:lnTo>
                  <a:lnTo>
                    <a:pt x="1831816" y="3797300"/>
                  </a:lnTo>
                  <a:lnTo>
                    <a:pt x="1825598" y="3835400"/>
                  </a:lnTo>
                  <a:lnTo>
                    <a:pt x="1831816" y="3873500"/>
                  </a:lnTo>
                  <a:lnTo>
                    <a:pt x="1848660" y="3911600"/>
                  </a:lnTo>
                  <a:lnTo>
                    <a:pt x="1873421" y="3924300"/>
                  </a:lnTo>
                  <a:lnTo>
                    <a:pt x="1928464" y="3924300"/>
                  </a:lnTo>
                  <a:lnTo>
                    <a:pt x="1947457" y="3911600"/>
                  </a:lnTo>
                  <a:lnTo>
                    <a:pt x="1961321" y="3898900"/>
                  </a:lnTo>
                  <a:lnTo>
                    <a:pt x="1971008" y="3886200"/>
                  </a:lnTo>
                  <a:lnTo>
                    <a:pt x="2052867" y="3886200"/>
                  </a:lnTo>
                  <a:lnTo>
                    <a:pt x="2051110" y="3873500"/>
                  </a:lnTo>
                  <a:lnTo>
                    <a:pt x="2056381" y="3835400"/>
                  </a:lnTo>
                  <a:lnTo>
                    <a:pt x="2073049" y="3810000"/>
                  </a:lnTo>
                  <a:lnTo>
                    <a:pt x="2102396" y="3784600"/>
                  </a:lnTo>
                  <a:lnTo>
                    <a:pt x="1971008" y="3784600"/>
                  </a:lnTo>
                  <a:lnTo>
                    <a:pt x="1961321" y="3771900"/>
                  </a:lnTo>
                  <a:lnTo>
                    <a:pt x="1947457" y="3759200"/>
                  </a:lnTo>
                  <a:lnTo>
                    <a:pt x="1928464" y="3746500"/>
                  </a:lnTo>
                  <a:close/>
                </a:path>
                <a:path w="3684269" h="4305300">
                  <a:moveTo>
                    <a:pt x="1609092" y="3771900"/>
                  </a:moveTo>
                  <a:lnTo>
                    <a:pt x="1520362" y="3771900"/>
                  </a:lnTo>
                  <a:lnTo>
                    <a:pt x="1566088" y="3898900"/>
                  </a:lnTo>
                  <a:lnTo>
                    <a:pt x="1609092" y="3771900"/>
                  </a:lnTo>
                  <a:close/>
                </a:path>
                <a:path w="3684269" h="4305300">
                  <a:moveTo>
                    <a:pt x="713173" y="3822700"/>
                  </a:moveTo>
                  <a:lnTo>
                    <a:pt x="653646" y="3822700"/>
                  </a:lnTo>
                  <a:lnTo>
                    <a:pt x="647613" y="3835400"/>
                  </a:lnTo>
                  <a:lnTo>
                    <a:pt x="714596" y="3835400"/>
                  </a:lnTo>
                  <a:lnTo>
                    <a:pt x="713173" y="3822700"/>
                  </a:lnTo>
                  <a:close/>
                </a:path>
                <a:path w="3684269" h="4305300">
                  <a:moveTo>
                    <a:pt x="694582" y="3810000"/>
                  </a:moveTo>
                  <a:lnTo>
                    <a:pt x="671420" y="3810000"/>
                  </a:lnTo>
                  <a:lnTo>
                    <a:pt x="661838" y="3822700"/>
                  </a:lnTo>
                  <a:lnTo>
                    <a:pt x="705563" y="3822700"/>
                  </a:lnTo>
                  <a:lnTo>
                    <a:pt x="694582" y="3810000"/>
                  </a:lnTo>
                  <a:close/>
                </a:path>
                <a:path w="3684269" h="4305300">
                  <a:moveTo>
                    <a:pt x="2439999" y="3771900"/>
                  </a:moveTo>
                  <a:lnTo>
                    <a:pt x="2411874" y="3771900"/>
                  </a:lnTo>
                  <a:lnTo>
                    <a:pt x="2402879" y="3822700"/>
                  </a:lnTo>
                  <a:lnTo>
                    <a:pt x="2439999" y="3822700"/>
                  </a:lnTo>
                  <a:lnTo>
                    <a:pt x="2439999" y="3771900"/>
                  </a:lnTo>
                  <a:close/>
                </a:path>
                <a:path w="3684269" h="4305300">
                  <a:moveTo>
                    <a:pt x="901040" y="3771900"/>
                  </a:moveTo>
                  <a:lnTo>
                    <a:pt x="858277" y="3771900"/>
                  </a:lnTo>
                  <a:lnTo>
                    <a:pt x="858277" y="3810000"/>
                  </a:lnTo>
                  <a:lnTo>
                    <a:pt x="870337" y="3797300"/>
                  </a:lnTo>
                  <a:lnTo>
                    <a:pt x="884664" y="3784600"/>
                  </a:lnTo>
                  <a:lnTo>
                    <a:pt x="901040" y="3771900"/>
                  </a:lnTo>
                  <a:close/>
                </a:path>
                <a:path w="3684269" h="4305300">
                  <a:moveTo>
                    <a:pt x="2371506" y="3771900"/>
                  </a:moveTo>
                  <a:lnTo>
                    <a:pt x="2329782" y="3771900"/>
                  </a:lnTo>
                  <a:lnTo>
                    <a:pt x="2329782" y="3810000"/>
                  </a:lnTo>
                  <a:lnTo>
                    <a:pt x="2341691" y="3797300"/>
                  </a:lnTo>
                  <a:lnTo>
                    <a:pt x="2355831" y="3784600"/>
                  </a:lnTo>
                  <a:lnTo>
                    <a:pt x="2371506" y="3771900"/>
                  </a:lnTo>
                  <a:close/>
                </a:path>
                <a:path w="3684269" h="4305300">
                  <a:moveTo>
                    <a:pt x="1349860" y="3771900"/>
                  </a:moveTo>
                  <a:lnTo>
                    <a:pt x="1319080" y="3771900"/>
                  </a:lnTo>
                  <a:lnTo>
                    <a:pt x="1319080" y="3797300"/>
                  </a:lnTo>
                  <a:lnTo>
                    <a:pt x="1325429" y="3784600"/>
                  </a:lnTo>
                  <a:lnTo>
                    <a:pt x="1335886" y="3784600"/>
                  </a:lnTo>
                  <a:lnTo>
                    <a:pt x="1349860" y="3771900"/>
                  </a:lnTo>
                  <a:close/>
                </a:path>
                <a:path w="3684269" h="4305300">
                  <a:moveTo>
                    <a:pt x="2849304" y="3733800"/>
                  </a:moveTo>
                  <a:lnTo>
                    <a:pt x="2800494" y="3733800"/>
                  </a:lnTo>
                  <a:lnTo>
                    <a:pt x="2786087" y="3746500"/>
                  </a:lnTo>
                  <a:lnTo>
                    <a:pt x="2776958" y="3759200"/>
                  </a:lnTo>
                  <a:lnTo>
                    <a:pt x="2773768" y="3771900"/>
                  </a:lnTo>
                  <a:lnTo>
                    <a:pt x="3258218" y="3771900"/>
                  </a:lnTo>
                  <a:lnTo>
                    <a:pt x="3271660" y="3784600"/>
                  </a:lnTo>
                  <a:lnTo>
                    <a:pt x="3282976" y="3784600"/>
                  </a:lnTo>
                  <a:lnTo>
                    <a:pt x="3291250" y="3797300"/>
                  </a:lnTo>
                  <a:lnTo>
                    <a:pt x="3291250" y="3746500"/>
                  </a:lnTo>
                  <a:lnTo>
                    <a:pt x="2858206" y="3746500"/>
                  </a:lnTo>
                  <a:lnTo>
                    <a:pt x="2849304" y="3733800"/>
                  </a:lnTo>
                  <a:close/>
                </a:path>
                <a:path w="3684269" h="4305300">
                  <a:moveTo>
                    <a:pt x="1863663" y="3695700"/>
                  </a:moveTo>
                  <a:lnTo>
                    <a:pt x="493167" y="3695700"/>
                  </a:lnTo>
                  <a:lnTo>
                    <a:pt x="526322" y="3721100"/>
                  </a:lnTo>
                  <a:lnTo>
                    <a:pt x="550759" y="3746500"/>
                  </a:lnTo>
                  <a:lnTo>
                    <a:pt x="565563" y="3771900"/>
                  </a:lnTo>
                  <a:lnTo>
                    <a:pt x="519827" y="3784600"/>
                  </a:lnTo>
                  <a:lnTo>
                    <a:pt x="631347" y="3784600"/>
                  </a:lnTo>
                  <a:lnTo>
                    <a:pt x="653791" y="3771900"/>
                  </a:lnTo>
                  <a:lnTo>
                    <a:pt x="1787214" y="3771900"/>
                  </a:lnTo>
                  <a:lnTo>
                    <a:pt x="1799848" y="3746500"/>
                  </a:lnTo>
                  <a:lnTo>
                    <a:pt x="1828294" y="3721100"/>
                  </a:lnTo>
                  <a:lnTo>
                    <a:pt x="1863663" y="3695700"/>
                  </a:lnTo>
                  <a:close/>
                </a:path>
                <a:path w="3684269" h="4305300">
                  <a:moveTo>
                    <a:pt x="2518949" y="3695700"/>
                  </a:moveTo>
                  <a:lnTo>
                    <a:pt x="1944348" y="3695700"/>
                  </a:lnTo>
                  <a:lnTo>
                    <a:pt x="1977503" y="3721100"/>
                  </a:lnTo>
                  <a:lnTo>
                    <a:pt x="2001940" y="3746500"/>
                  </a:lnTo>
                  <a:lnTo>
                    <a:pt x="2016744" y="3771900"/>
                  </a:lnTo>
                  <a:lnTo>
                    <a:pt x="1971008" y="3784600"/>
                  </a:lnTo>
                  <a:lnTo>
                    <a:pt x="2102396" y="3784600"/>
                  </a:lnTo>
                  <a:lnTo>
                    <a:pt x="2145704" y="3771900"/>
                  </a:lnTo>
                  <a:lnTo>
                    <a:pt x="2470479" y="3771900"/>
                  </a:lnTo>
                  <a:lnTo>
                    <a:pt x="2470479" y="3721100"/>
                  </a:lnTo>
                  <a:lnTo>
                    <a:pt x="2518949" y="3695700"/>
                  </a:lnTo>
                  <a:close/>
                </a:path>
                <a:path w="3684269" h="4305300">
                  <a:moveTo>
                    <a:pt x="2614602" y="3695700"/>
                  </a:moveTo>
                  <a:lnTo>
                    <a:pt x="2518949" y="3695700"/>
                  </a:lnTo>
                  <a:lnTo>
                    <a:pt x="2518949" y="3771900"/>
                  </a:lnTo>
                  <a:lnTo>
                    <a:pt x="2725309" y="3771900"/>
                  </a:lnTo>
                  <a:lnTo>
                    <a:pt x="2729707" y="3746500"/>
                  </a:lnTo>
                  <a:lnTo>
                    <a:pt x="2614602" y="3746500"/>
                  </a:lnTo>
                  <a:lnTo>
                    <a:pt x="2608068" y="3733800"/>
                  </a:lnTo>
                  <a:lnTo>
                    <a:pt x="2605711" y="3721100"/>
                  </a:lnTo>
                  <a:lnTo>
                    <a:pt x="2608068" y="3708400"/>
                  </a:lnTo>
                  <a:lnTo>
                    <a:pt x="2614602" y="3695700"/>
                  </a:lnTo>
                  <a:close/>
                </a:path>
                <a:path w="3684269" h="4305300">
                  <a:moveTo>
                    <a:pt x="2779396" y="3695700"/>
                  </a:moveTo>
                  <a:lnTo>
                    <a:pt x="2659361" y="3695700"/>
                  </a:lnTo>
                  <a:lnTo>
                    <a:pt x="2665896" y="3708400"/>
                  </a:lnTo>
                  <a:lnTo>
                    <a:pt x="2668253" y="3721100"/>
                  </a:lnTo>
                  <a:lnTo>
                    <a:pt x="2665896" y="3733800"/>
                  </a:lnTo>
                  <a:lnTo>
                    <a:pt x="2659361" y="3746500"/>
                  </a:lnTo>
                  <a:lnTo>
                    <a:pt x="2729707" y="3746500"/>
                  </a:lnTo>
                  <a:lnTo>
                    <a:pt x="2731905" y="3733800"/>
                  </a:lnTo>
                  <a:lnTo>
                    <a:pt x="2750520" y="3708400"/>
                  </a:lnTo>
                  <a:lnTo>
                    <a:pt x="2779396" y="3695700"/>
                  </a:lnTo>
                  <a:close/>
                </a:path>
                <a:path w="3684269" h="4305300">
                  <a:moveTo>
                    <a:pt x="3291250" y="3695700"/>
                  </a:moveTo>
                  <a:lnTo>
                    <a:pt x="2850095" y="3695700"/>
                  </a:lnTo>
                  <a:lnTo>
                    <a:pt x="2863274" y="3708400"/>
                  </a:lnTo>
                  <a:lnTo>
                    <a:pt x="2873451" y="3708400"/>
                  </a:lnTo>
                  <a:lnTo>
                    <a:pt x="2858206" y="3746500"/>
                  </a:lnTo>
                  <a:lnTo>
                    <a:pt x="3291250" y="3746500"/>
                  </a:lnTo>
                  <a:lnTo>
                    <a:pt x="3291250" y="3695700"/>
                  </a:lnTo>
                  <a:close/>
                </a:path>
                <a:path w="3684269" h="4305300">
                  <a:moveTo>
                    <a:pt x="3681479" y="0"/>
                  </a:moveTo>
                  <a:lnTo>
                    <a:pt x="303" y="0"/>
                  </a:lnTo>
                  <a:lnTo>
                    <a:pt x="303" y="3683000"/>
                  </a:lnTo>
                  <a:lnTo>
                    <a:pt x="3681479" y="3683000"/>
                  </a:lnTo>
                  <a:lnTo>
                    <a:pt x="3681479" y="3365500"/>
                  </a:lnTo>
                  <a:lnTo>
                    <a:pt x="312545" y="3365500"/>
                  </a:lnTo>
                  <a:lnTo>
                    <a:pt x="312545" y="2019300"/>
                  </a:lnTo>
                  <a:lnTo>
                    <a:pt x="1198029" y="2019300"/>
                  </a:lnTo>
                  <a:lnTo>
                    <a:pt x="1184454" y="2006600"/>
                  </a:lnTo>
                  <a:lnTo>
                    <a:pt x="1142933" y="1981200"/>
                  </a:lnTo>
                  <a:lnTo>
                    <a:pt x="1100638" y="1955800"/>
                  </a:lnTo>
                  <a:lnTo>
                    <a:pt x="1013809" y="1905000"/>
                  </a:lnTo>
                  <a:lnTo>
                    <a:pt x="969316" y="1879600"/>
                  </a:lnTo>
                  <a:lnTo>
                    <a:pt x="924131" y="1866900"/>
                  </a:lnTo>
                  <a:lnTo>
                    <a:pt x="878276" y="1841500"/>
                  </a:lnTo>
                  <a:lnTo>
                    <a:pt x="924131" y="1828800"/>
                  </a:lnTo>
                  <a:lnTo>
                    <a:pt x="1013809" y="1778000"/>
                  </a:lnTo>
                  <a:lnTo>
                    <a:pt x="1100638" y="1727200"/>
                  </a:lnTo>
                  <a:lnTo>
                    <a:pt x="1142933" y="1701800"/>
                  </a:lnTo>
                  <a:lnTo>
                    <a:pt x="1184454" y="1676400"/>
                  </a:lnTo>
                  <a:lnTo>
                    <a:pt x="312545" y="1676400"/>
                  </a:lnTo>
                  <a:lnTo>
                    <a:pt x="312545" y="317500"/>
                  </a:lnTo>
                  <a:lnTo>
                    <a:pt x="3681479" y="317500"/>
                  </a:lnTo>
                  <a:lnTo>
                    <a:pt x="3681479" y="0"/>
                  </a:lnTo>
                  <a:close/>
                </a:path>
                <a:path w="3684269" h="4305300">
                  <a:moveTo>
                    <a:pt x="1198029" y="2019300"/>
                  </a:moveTo>
                  <a:lnTo>
                    <a:pt x="361005" y="2019300"/>
                  </a:lnTo>
                  <a:lnTo>
                    <a:pt x="408991" y="2032000"/>
                  </a:lnTo>
                  <a:lnTo>
                    <a:pt x="456479" y="2032000"/>
                  </a:lnTo>
                  <a:lnTo>
                    <a:pt x="640952" y="2082800"/>
                  </a:lnTo>
                  <a:lnTo>
                    <a:pt x="685577" y="2108200"/>
                  </a:lnTo>
                  <a:lnTo>
                    <a:pt x="772863" y="2133600"/>
                  </a:lnTo>
                  <a:lnTo>
                    <a:pt x="815474" y="2159000"/>
                  </a:lnTo>
                  <a:lnTo>
                    <a:pt x="857363" y="2184400"/>
                  </a:lnTo>
                  <a:lnTo>
                    <a:pt x="898507" y="2197100"/>
                  </a:lnTo>
                  <a:lnTo>
                    <a:pt x="938881" y="2222500"/>
                  </a:lnTo>
                  <a:lnTo>
                    <a:pt x="978459" y="2247900"/>
                  </a:lnTo>
                  <a:lnTo>
                    <a:pt x="1017217" y="2273300"/>
                  </a:lnTo>
                  <a:lnTo>
                    <a:pt x="1055131" y="2298700"/>
                  </a:lnTo>
                  <a:lnTo>
                    <a:pt x="1092175" y="2324100"/>
                  </a:lnTo>
                  <a:lnTo>
                    <a:pt x="1128325" y="2362200"/>
                  </a:lnTo>
                  <a:lnTo>
                    <a:pt x="1163556" y="2387600"/>
                  </a:lnTo>
                  <a:lnTo>
                    <a:pt x="1197843" y="2425700"/>
                  </a:lnTo>
                  <a:lnTo>
                    <a:pt x="1231162" y="2451100"/>
                  </a:lnTo>
                  <a:lnTo>
                    <a:pt x="1263488" y="2489200"/>
                  </a:lnTo>
                  <a:lnTo>
                    <a:pt x="1294796" y="2514600"/>
                  </a:lnTo>
                  <a:lnTo>
                    <a:pt x="1325061" y="2552700"/>
                  </a:lnTo>
                  <a:lnTo>
                    <a:pt x="1354258" y="2590800"/>
                  </a:lnTo>
                  <a:lnTo>
                    <a:pt x="1382364" y="2628900"/>
                  </a:lnTo>
                  <a:lnTo>
                    <a:pt x="1409353" y="2667000"/>
                  </a:lnTo>
                  <a:lnTo>
                    <a:pt x="1435200" y="2705100"/>
                  </a:lnTo>
                  <a:lnTo>
                    <a:pt x="1459880" y="2743200"/>
                  </a:lnTo>
                  <a:lnTo>
                    <a:pt x="1483370" y="2781300"/>
                  </a:lnTo>
                  <a:lnTo>
                    <a:pt x="1505643" y="2832100"/>
                  </a:lnTo>
                  <a:lnTo>
                    <a:pt x="1526676" y="2870200"/>
                  </a:lnTo>
                  <a:lnTo>
                    <a:pt x="1546444" y="2908300"/>
                  </a:lnTo>
                  <a:lnTo>
                    <a:pt x="1564921" y="2959100"/>
                  </a:lnTo>
                  <a:lnTo>
                    <a:pt x="1582084" y="2997200"/>
                  </a:lnTo>
                  <a:lnTo>
                    <a:pt x="1597906" y="3048000"/>
                  </a:lnTo>
                  <a:lnTo>
                    <a:pt x="1612365" y="3086100"/>
                  </a:lnTo>
                  <a:lnTo>
                    <a:pt x="1625435" y="3136900"/>
                  </a:lnTo>
                  <a:lnTo>
                    <a:pt x="1637090" y="3175000"/>
                  </a:lnTo>
                  <a:lnTo>
                    <a:pt x="1647307" y="3225800"/>
                  </a:lnTo>
                  <a:lnTo>
                    <a:pt x="1656061" y="3276600"/>
                  </a:lnTo>
                  <a:lnTo>
                    <a:pt x="1663327" y="3327400"/>
                  </a:lnTo>
                  <a:lnTo>
                    <a:pt x="1669080" y="3365500"/>
                  </a:lnTo>
                  <a:lnTo>
                    <a:pt x="2012703" y="3365500"/>
                  </a:lnTo>
                  <a:lnTo>
                    <a:pt x="2018454" y="3327400"/>
                  </a:lnTo>
                  <a:lnTo>
                    <a:pt x="2025719" y="3276600"/>
                  </a:lnTo>
                  <a:lnTo>
                    <a:pt x="2034471" y="3225800"/>
                  </a:lnTo>
                  <a:lnTo>
                    <a:pt x="2044688" y="3175000"/>
                  </a:lnTo>
                  <a:lnTo>
                    <a:pt x="2056343" y="3136900"/>
                  </a:lnTo>
                  <a:lnTo>
                    <a:pt x="2069412" y="3086100"/>
                  </a:lnTo>
                  <a:lnTo>
                    <a:pt x="2083870" y="3048000"/>
                  </a:lnTo>
                  <a:lnTo>
                    <a:pt x="2099693" y="2997200"/>
                  </a:lnTo>
                  <a:lnTo>
                    <a:pt x="2116855" y="2959100"/>
                  </a:lnTo>
                  <a:lnTo>
                    <a:pt x="2135333" y="2908300"/>
                  </a:lnTo>
                  <a:lnTo>
                    <a:pt x="2155100" y="2870200"/>
                  </a:lnTo>
                  <a:lnTo>
                    <a:pt x="2176133" y="2832100"/>
                  </a:lnTo>
                  <a:lnTo>
                    <a:pt x="2187270" y="2806700"/>
                  </a:lnTo>
                  <a:lnTo>
                    <a:pt x="1840896" y="2806700"/>
                  </a:lnTo>
                  <a:lnTo>
                    <a:pt x="1820415" y="2755900"/>
                  </a:lnTo>
                  <a:lnTo>
                    <a:pt x="1798725" y="2717800"/>
                  </a:lnTo>
                  <a:lnTo>
                    <a:pt x="1775847" y="2667000"/>
                  </a:lnTo>
                  <a:lnTo>
                    <a:pt x="1751801" y="2628900"/>
                  </a:lnTo>
                  <a:lnTo>
                    <a:pt x="1726609" y="2578100"/>
                  </a:lnTo>
                  <a:lnTo>
                    <a:pt x="1700290" y="2540000"/>
                  </a:lnTo>
                  <a:lnTo>
                    <a:pt x="1672866" y="2501900"/>
                  </a:lnTo>
                  <a:lnTo>
                    <a:pt x="1644357" y="2463800"/>
                  </a:lnTo>
                  <a:lnTo>
                    <a:pt x="1614784" y="2413000"/>
                  </a:lnTo>
                  <a:lnTo>
                    <a:pt x="1584168" y="2374900"/>
                  </a:lnTo>
                  <a:lnTo>
                    <a:pt x="1552529" y="2336800"/>
                  </a:lnTo>
                  <a:lnTo>
                    <a:pt x="1519889" y="2298700"/>
                  </a:lnTo>
                  <a:lnTo>
                    <a:pt x="1486267" y="2273300"/>
                  </a:lnTo>
                  <a:lnTo>
                    <a:pt x="1451684" y="2235200"/>
                  </a:lnTo>
                  <a:lnTo>
                    <a:pt x="1416162" y="2197100"/>
                  </a:lnTo>
                  <a:lnTo>
                    <a:pt x="1379721" y="2159000"/>
                  </a:lnTo>
                  <a:lnTo>
                    <a:pt x="1342381" y="2133600"/>
                  </a:lnTo>
                  <a:lnTo>
                    <a:pt x="1304164" y="2095500"/>
                  </a:lnTo>
                  <a:lnTo>
                    <a:pt x="1265090" y="2070100"/>
                  </a:lnTo>
                  <a:lnTo>
                    <a:pt x="1225180" y="2044700"/>
                  </a:lnTo>
                  <a:lnTo>
                    <a:pt x="1198029" y="2019300"/>
                  </a:lnTo>
                  <a:close/>
                </a:path>
                <a:path w="3684269" h="4305300">
                  <a:moveTo>
                    <a:pt x="3681479" y="2019300"/>
                  </a:moveTo>
                  <a:lnTo>
                    <a:pt x="3369237" y="2019300"/>
                  </a:lnTo>
                  <a:lnTo>
                    <a:pt x="3369237" y="3365500"/>
                  </a:lnTo>
                  <a:lnTo>
                    <a:pt x="3681479" y="3365500"/>
                  </a:lnTo>
                  <a:lnTo>
                    <a:pt x="3681479" y="2019300"/>
                  </a:lnTo>
                  <a:close/>
                </a:path>
                <a:path w="3684269" h="4305300">
                  <a:moveTo>
                    <a:pt x="2183558" y="876300"/>
                  </a:moveTo>
                  <a:lnTo>
                    <a:pt x="1840896" y="876300"/>
                  </a:lnTo>
                  <a:lnTo>
                    <a:pt x="1861376" y="927100"/>
                  </a:lnTo>
                  <a:lnTo>
                    <a:pt x="1883065" y="977900"/>
                  </a:lnTo>
                  <a:lnTo>
                    <a:pt x="1905943" y="1016000"/>
                  </a:lnTo>
                  <a:lnTo>
                    <a:pt x="1929987" y="1054100"/>
                  </a:lnTo>
                  <a:lnTo>
                    <a:pt x="1955179" y="1104900"/>
                  </a:lnTo>
                  <a:lnTo>
                    <a:pt x="1981497" y="1143000"/>
                  </a:lnTo>
                  <a:lnTo>
                    <a:pt x="2008921" y="1181100"/>
                  </a:lnTo>
                  <a:lnTo>
                    <a:pt x="2037429" y="1231900"/>
                  </a:lnTo>
                  <a:lnTo>
                    <a:pt x="2067002" y="1270000"/>
                  </a:lnTo>
                  <a:lnTo>
                    <a:pt x="2097618" y="1308100"/>
                  </a:lnTo>
                  <a:lnTo>
                    <a:pt x="2129257" y="1346200"/>
                  </a:lnTo>
                  <a:lnTo>
                    <a:pt x="2161897" y="1384300"/>
                  </a:lnTo>
                  <a:lnTo>
                    <a:pt x="2195519" y="1422400"/>
                  </a:lnTo>
                  <a:lnTo>
                    <a:pt x="2230102" y="1447800"/>
                  </a:lnTo>
                  <a:lnTo>
                    <a:pt x="2265624" y="1485900"/>
                  </a:lnTo>
                  <a:lnTo>
                    <a:pt x="2302066" y="1524000"/>
                  </a:lnTo>
                  <a:lnTo>
                    <a:pt x="2339406" y="1549400"/>
                  </a:lnTo>
                  <a:lnTo>
                    <a:pt x="2377624" y="1587500"/>
                  </a:lnTo>
                  <a:lnTo>
                    <a:pt x="2416699" y="1612900"/>
                  </a:lnTo>
                  <a:lnTo>
                    <a:pt x="2456610" y="1651000"/>
                  </a:lnTo>
                  <a:lnTo>
                    <a:pt x="2497337" y="1676400"/>
                  </a:lnTo>
                  <a:lnTo>
                    <a:pt x="2538859" y="1701800"/>
                  </a:lnTo>
                  <a:lnTo>
                    <a:pt x="2581156" y="1727200"/>
                  </a:lnTo>
                  <a:lnTo>
                    <a:pt x="2667988" y="1778000"/>
                  </a:lnTo>
                  <a:lnTo>
                    <a:pt x="2757670" y="1828800"/>
                  </a:lnTo>
                  <a:lnTo>
                    <a:pt x="2803527" y="1841500"/>
                  </a:lnTo>
                  <a:lnTo>
                    <a:pt x="2757670" y="1866900"/>
                  </a:lnTo>
                  <a:lnTo>
                    <a:pt x="2712483" y="1879600"/>
                  </a:lnTo>
                  <a:lnTo>
                    <a:pt x="2667988" y="1905000"/>
                  </a:lnTo>
                  <a:lnTo>
                    <a:pt x="2581156" y="1955800"/>
                  </a:lnTo>
                  <a:lnTo>
                    <a:pt x="2538859" y="1981200"/>
                  </a:lnTo>
                  <a:lnTo>
                    <a:pt x="2497337" y="2006600"/>
                  </a:lnTo>
                  <a:lnTo>
                    <a:pt x="2456610" y="2044700"/>
                  </a:lnTo>
                  <a:lnTo>
                    <a:pt x="2416699" y="2070100"/>
                  </a:lnTo>
                  <a:lnTo>
                    <a:pt x="2377624" y="2095500"/>
                  </a:lnTo>
                  <a:lnTo>
                    <a:pt x="2339406" y="2133600"/>
                  </a:lnTo>
                  <a:lnTo>
                    <a:pt x="2302066" y="2159000"/>
                  </a:lnTo>
                  <a:lnTo>
                    <a:pt x="2265624" y="2197100"/>
                  </a:lnTo>
                  <a:lnTo>
                    <a:pt x="2230102" y="2235200"/>
                  </a:lnTo>
                  <a:lnTo>
                    <a:pt x="2195519" y="2273300"/>
                  </a:lnTo>
                  <a:lnTo>
                    <a:pt x="2161897" y="2298700"/>
                  </a:lnTo>
                  <a:lnTo>
                    <a:pt x="2129257" y="2336800"/>
                  </a:lnTo>
                  <a:lnTo>
                    <a:pt x="2097618" y="2374900"/>
                  </a:lnTo>
                  <a:lnTo>
                    <a:pt x="2067002" y="2413000"/>
                  </a:lnTo>
                  <a:lnTo>
                    <a:pt x="2037429" y="2463800"/>
                  </a:lnTo>
                  <a:lnTo>
                    <a:pt x="2008921" y="2501900"/>
                  </a:lnTo>
                  <a:lnTo>
                    <a:pt x="1981497" y="2540000"/>
                  </a:lnTo>
                  <a:lnTo>
                    <a:pt x="1955179" y="2578100"/>
                  </a:lnTo>
                  <a:lnTo>
                    <a:pt x="1929987" y="2628900"/>
                  </a:lnTo>
                  <a:lnTo>
                    <a:pt x="1905943" y="2667000"/>
                  </a:lnTo>
                  <a:lnTo>
                    <a:pt x="1883065" y="2717800"/>
                  </a:lnTo>
                  <a:lnTo>
                    <a:pt x="1861376" y="2755900"/>
                  </a:lnTo>
                  <a:lnTo>
                    <a:pt x="1840896" y="2806700"/>
                  </a:lnTo>
                  <a:lnTo>
                    <a:pt x="2187270" y="2806700"/>
                  </a:lnTo>
                  <a:lnTo>
                    <a:pt x="2198407" y="2781300"/>
                  </a:lnTo>
                  <a:lnTo>
                    <a:pt x="2221897" y="2743200"/>
                  </a:lnTo>
                  <a:lnTo>
                    <a:pt x="2246578" y="2705100"/>
                  </a:lnTo>
                  <a:lnTo>
                    <a:pt x="2272426" y="2667000"/>
                  </a:lnTo>
                  <a:lnTo>
                    <a:pt x="2299415" y="2628900"/>
                  </a:lnTo>
                  <a:lnTo>
                    <a:pt x="2327521" y="2590800"/>
                  </a:lnTo>
                  <a:lnTo>
                    <a:pt x="2356719" y="2552700"/>
                  </a:lnTo>
                  <a:lnTo>
                    <a:pt x="2386985" y="2514600"/>
                  </a:lnTo>
                  <a:lnTo>
                    <a:pt x="2418294" y="2489200"/>
                  </a:lnTo>
                  <a:lnTo>
                    <a:pt x="2450620" y="2451100"/>
                  </a:lnTo>
                  <a:lnTo>
                    <a:pt x="2483939" y="2425700"/>
                  </a:lnTo>
                  <a:lnTo>
                    <a:pt x="2518228" y="2387600"/>
                  </a:lnTo>
                  <a:lnTo>
                    <a:pt x="2553459" y="2362200"/>
                  </a:lnTo>
                  <a:lnTo>
                    <a:pt x="2589610" y="2324100"/>
                  </a:lnTo>
                  <a:lnTo>
                    <a:pt x="2626655" y="2298700"/>
                  </a:lnTo>
                  <a:lnTo>
                    <a:pt x="2664569" y="2273300"/>
                  </a:lnTo>
                  <a:lnTo>
                    <a:pt x="2703328" y="2247900"/>
                  </a:lnTo>
                  <a:lnTo>
                    <a:pt x="2742906" y="2222500"/>
                  </a:lnTo>
                  <a:lnTo>
                    <a:pt x="2783280" y="2197100"/>
                  </a:lnTo>
                  <a:lnTo>
                    <a:pt x="2824425" y="2184400"/>
                  </a:lnTo>
                  <a:lnTo>
                    <a:pt x="2866315" y="2159000"/>
                  </a:lnTo>
                  <a:lnTo>
                    <a:pt x="2908925" y="2133600"/>
                  </a:lnTo>
                  <a:lnTo>
                    <a:pt x="2996211" y="2108200"/>
                  </a:lnTo>
                  <a:lnTo>
                    <a:pt x="3040836" y="2082800"/>
                  </a:lnTo>
                  <a:lnTo>
                    <a:pt x="3225307" y="2032000"/>
                  </a:lnTo>
                  <a:lnTo>
                    <a:pt x="3272794" y="2032000"/>
                  </a:lnTo>
                  <a:lnTo>
                    <a:pt x="3320779" y="2019300"/>
                  </a:lnTo>
                  <a:lnTo>
                    <a:pt x="3681479" y="2019300"/>
                  </a:lnTo>
                  <a:lnTo>
                    <a:pt x="3681479" y="1676400"/>
                  </a:lnTo>
                  <a:lnTo>
                    <a:pt x="3369237" y="1676400"/>
                  </a:lnTo>
                  <a:lnTo>
                    <a:pt x="3320779" y="1663700"/>
                  </a:lnTo>
                  <a:lnTo>
                    <a:pt x="3272794" y="1663700"/>
                  </a:lnTo>
                  <a:lnTo>
                    <a:pt x="3040836" y="1600200"/>
                  </a:lnTo>
                  <a:lnTo>
                    <a:pt x="2996211" y="1587500"/>
                  </a:lnTo>
                  <a:lnTo>
                    <a:pt x="2952232" y="1562100"/>
                  </a:lnTo>
                  <a:lnTo>
                    <a:pt x="2908925" y="1549400"/>
                  </a:lnTo>
                  <a:lnTo>
                    <a:pt x="2866315" y="1524000"/>
                  </a:lnTo>
                  <a:lnTo>
                    <a:pt x="2824425" y="1511300"/>
                  </a:lnTo>
                  <a:lnTo>
                    <a:pt x="2783280" y="1485900"/>
                  </a:lnTo>
                  <a:lnTo>
                    <a:pt x="2742906" y="1460500"/>
                  </a:lnTo>
                  <a:lnTo>
                    <a:pt x="2703328" y="1435100"/>
                  </a:lnTo>
                  <a:lnTo>
                    <a:pt x="2664569" y="1409700"/>
                  </a:lnTo>
                  <a:lnTo>
                    <a:pt x="2626655" y="1384300"/>
                  </a:lnTo>
                  <a:lnTo>
                    <a:pt x="2589610" y="1358900"/>
                  </a:lnTo>
                  <a:lnTo>
                    <a:pt x="2553459" y="1333500"/>
                  </a:lnTo>
                  <a:lnTo>
                    <a:pt x="2518228" y="1295400"/>
                  </a:lnTo>
                  <a:lnTo>
                    <a:pt x="2483939" y="1270000"/>
                  </a:lnTo>
                  <a:lnTo>
                    <a:pt x="2450620" y="1231900"/>
                  </a:lnTo>
                  <a:lnTo>
                    <a:pt x="2418294" y="1193800"/>
                  </a:lnTo>
                  <a:lnTo>
                    <a:pt x="2386985" y="1168400"/>
                  </a:lnTo>
                  <a:lnTo>
                    <a:pt x="2356719" y="1130300"/>
                  </a:lnTo>
                  <a:lnTo>
                    <a:pt x="2327521" y="1092200"/>
                  </a:lnTo>
                  <a:lnTo>
                    <a:pt x="2299415" y="1054100"/>
                  </a:lnTo>
                  <a:lnTo>
                    <a:pt x="2272426" y="1016000"/>
                  </a:lnTo>
                  <a:lnTo>
                    <a:pt x="2246578" y="977900"/>
                  </a:lnTo>
                  <a:lnTo>
                    <a:pt x="2221897" y="939800"/>
                  </a:lnTo>
                  <a:lnTo>
                    <a:pt x="2198407" y="901700"/>
                  </a:lnTo>
                  <a:lnTo>
                    <a:pt x="2183558" y="876300"/>
                  </a:lnTo>
                  <a:close/>
                </a:path>
                <a:path w="3684269" h="4305300">
                  <a:moveTo>
                    <a:pt x="2012703" y="317500"/>
                  </a:moveTo>
                  <a:lnTo>
                    <a:pt x="1669080" y="317500"/>
                  </a:lnTo>
                  <a:lnTo>
                    <a:pt x="1663327" y="368300"/>
                  </a:lnTo>
                  <a:lnTo>
                    <a:pt x="1656061" y="406400"/>
                  </a:lnTo>
                  <a:lnTo>
                    <a:pt x="1647307" y="457200"/>
                  </a:lnTo>
                  <a:lnTo>
                    <a:pt x="1637090" y="508000"/>
                  </a:lnTo>
                  <a:lnTo>
                    <a:pt x="1625435" y="546100"/>
                  </a:lnTo>
                  <a:lnTo>
                    <a:pt x="1612365" y="596900"/>
                  </a:lnTo>
                  <a:lnTo>
                    <a:pt x="1597906" y="647700"/>
                  </a:lnTo>
                  <a:lnTo>
                    <a:pt x="1582084" y="685800"/>
                  </a:lnTo>
                  <a:lnTo>
                    <a:pt x="1564921" y="736600"/>
                  </a:lnTo>
                  <a:lnTo>
                    <a:pt x="1546444" y="774700"/>
                  </a:lnTo>
                  <a:lnTo>
                    <a:pt x="1526676" y="812800"/>
                  </a:lnTo>
                  <a:lnTo>
                    <a:pt x="1505643" y="863600"/>
                  </a:lnTo>
                  <a:lnTo>
                    <a:pt x="1483370" y="901700"/>
                  </a:lnTo>
                  <a:lnTo>
                    <a:pt x="1459880" y="939800"/>
                  </a:lnTo>
                  <a:lnTo>
                    <a:pt x="1435200" y="977900"/>
                  </a:lnTo>
                  <a:lnTo>
                    <a:pt x="1409353" y="1016000"/>
                  </a:lnTo>
                  <a:lnTo>
                    <a:pt x="1382364" y="1054100"/>
                  </a:lnTo>
                  <a:lnTo>
                    <a:pt x="1354258" y="1092200"/>
                  </a:lnTo>
                  <a:lnTo>
                    <a:pt x="1325061" y="1130300"/>
                  </a:lnTo>
                  <a:lnTo>
                    <a:pt x="1294796" y="1168400"/>
                  </a:lnTo>
                  <a:lnTo>
                    <a:pt x="1263488" y="1193800"/>
                  </a:lnTo>
                  <a:lnTo>
                    <a:pt x="1231162" y="1231900"/>
                  </a:lnTo>
                  <a:lnTo>
                    <a:pt x="1197843" y="1270000"/>
                  </a:lnTo>
                  <a:lnTo>
                    <a:pt x="1163556" y="1295400"/>
                  </a:lnTo>
                  <a:lnTo>
                    <a:pt x="1128325" y="1333500"/>
                  </a:lnTo>
                  <a:lnTo>
                    <a:pt x="1092175" y="1358900"/>
                  </a:lnTo>
                  <a:lnTo>
                    <a:pt x="1055131" y="1384300"/>
                  </a:lnTo>
                  <a:lnTo>
                    <a:pt x="1017217" y="1409700"/>
                  </a:lnTo>
                  <a:lnTo>
                    <a:pt x="978459" y="1435100"/>
                  </a:lnTo>
                  <a:lnTo>
                    <a:pt x="938881" y="1460500"/>
                  </a:lnTo>
                  <a:lnTo>
                    <a:pt x="898507" y="1485900"/>
                  </a:lnTo>
                  <a:lnTo>
                    <a:pt x="857363" y="1511300"/>
                  </a:lnTo>
                  <a:lnTo>
                    <a:pt x="815474" y="1524000"/>
                  </a:lnTo>
                  <a:lnTo>
                    <a:pt x="772863" y="1549400"/>
                  </a:lnTo>
                  <a:lnTo>
                    <a:pt x="729556" y="1562100"/>
                  </a:lnTo>
                  <a:lnTo>
                    <a:pt x="685577" y="1587500"/>
                  </a:lnTo>
                  <a:lnTo>
                    <a:pt x="640952" y="1600200"/>
                  </a:lnTo>
                  <a:lnTo>
                    <a:pt x="408991" y="1663700"/>
                  </a:lnTo>
                  <a:lnTo>
                    <a:pt x="361005" y="1663700"/>
                  </a:lnTo>
                  <a:lnTo>
                    <a:pt x="312545" y="1676400"/>
                  </a:lnTo>
                  <a:lnTo>
                    <a:pt x="1184454" y="1676400"/>
                  </a:lnTo>
                  <a:lnTo>
                    <a:pt x="1225180" y="1651000"/>
                  </a:lnTo>
                  <a:lnTo>
                    <a:pt x="1265090" y="1612900"/>
                  </a:lnTo>
                  <a:lnTo>
                    <a:pt x="1304164" y="1587500"/>
                  </a:lnTo>
                  <a:lnTo>
                    <a:pt x="1342381" y="1549400"/>
                  </a:lnTo>
                  <a:lnTo>
                    <a:pt x="1379721" y="1524000"/>
                  </a:lnTo>
                  <a:lnTo>
                    <a:pt x="1416162" y="1485900"/>
                  </a:lnTo>
                  <a:lnTo>
                    <a:pt x="1451684" y="1447800"/>
                  </a:lnTo>
                  <a:lnTo>
                    <a:pt x="1486267" y="1422400"/>
                  </a:lnTo>
                  <a:lnTo>
                    <a:pt x="1519889" y="1384300"/>
                  </a:lnTo>
                  <a:lnTo>
                    <a:pt x="1552529" y="1346200"/>
                  </a:lnTo>
                  <a:lnTo>
                    <a:pt x="1584168" y="1308100"/>
                  </a:lnTo>
                  <a:lnTo>
                    <a:pt x="1614784" y="1270000"/>
                  </a:lnTo>
                  <a:lnTo>
                    <a:pt x="1644357" y="1231900"/>
                  </a:lnTo>
                  <a:lnTo>
                    <a:pt x="1672866" y="1181100"/>
                  </a:lnTo>
                  <a:lnTo>
                    <a:pt x="1700290" y="1143000"/>
                  </a:lnTo>
                  <a:lnTo>
                    <a:pt x="1726609" y="1104900"/>
                  </a:lnTo>
                  <a:lnTo>
                    <a:pt x="1751801" y="1054100"/>
                  </a:lnTo>
                  <a:lnTo>
                    <a:pt x="1775847" y="1016000"/>
                  </a:lnTo>
                  <a:lnTo>
                    <a:pt x="1798725" y="977900"/>
                  </a:lnTo>
                  <a:lnTo>
                    <a:pt x="1820415" y="927100"/>
                  </a:lnTo>
                  <a:lnTo>
                    <a:pt x="1840896" y="876300"/>
                  </a:lnTo>
                  <a:lnTo>
                    <a:pt x="2183558" y="876300"/>
                  </a:lnTo>
                  <a:lnTo>
                    <a:pt x="2176133" y="863600"/>
                  </a:lnTo>
                  <a:lnTo>
                    <a:pt x="2155100" y="812800"/>
                  </a:lnTo>
                  <a:lnTo>
                    <a:pt x="2135333" y="774700"/>
                  </a:lnTo>
                  <a:lnTo>
                    <a:pt x="2116855" y="736600"/>
                  </a:lnTo>
                  <a:lnTo>
                    <a:pt x="2099693" y="685800"/>
                  </a:lnTo>
                  <a:lnTo>
                    <a:pt x="2083870" y="647700"/>
                  </a:lnTo>
                  <a:lnTo>
                    <a:pt x="2069412" y="596900"/>
                  </a:lnTo>
                  <a:lnTo>
                    <a:pt x="2056343" y="546100"/>
                  </a:lnTo>
                  <a:lnTo>
                    <a:pt x="2044688" y="508000"/>
                  </a:lnTo>
                  <a:lnTo>
                    <a:pt x="2034471" y="457200"/>
                  </a:lnTo>
                  <a:lnTo>
                    <a:pt x="2025719" y="406400"/>
                  </a:lnTo>
                  <a:lnTo>
                    <a:pt x="2018454" y="368300"/>
                  </a:lnTo>
                  <a:lnTo>
                    <a:pt x="2012703" y="317500"/>
                  </a:lnTo>
                  <a:close/>
                </a:path>
                <a:path w="3684269" h="4305300">
                  <a:moveTo>
                    <a:pt x="3681479" y="317500"/>
                  </a:moveTo>
                  <a:lnTo>
                    <a:pt x="3369237" y="317500"/>
                  </a:lnTo>
                  <a:lnTo>
                    <a:pt x="3369237" y="1676400"/>
                  </a:lnTo>
                  <a:lnTo>
                    <a:pt x="3681479" y="1676400"/>
                  </a:lnTo>
                  <a:lnTo>
                    <a:pt x="3681479" y="3175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4269121" y="7203222"/>
              <a:ext cx="98489" cy="120394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6399567" y="7203222"/>
              <a:ext cx="91075" cy="120394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4509875" y="7203222"/>
              <a:ext cx="91065" cy="120394"/>
            </a:xfrm>
            <a:prstGeom prst="rect">
              <a:avLst/>
            </a:prstGeom>
          </p:spPr>
        </p:pic>
        <p:sp>
          <p:nvSpPr>
            <p:cNvPr id="10" name="object 10" descr=""/>
            <p:cNvSpPr/>
            <p:nvPr/>
          </p:nvSpPr>
          <p:spPr>
            <a:xfrm>
              <a:off x="13845044" y="7203230"/>
              <a:ext cx="2415540" cy="120650"/>
            </a:xfrm>
            <a:custGeom>
              <a:avLst/>
              <a:gdLst/>
              <a:ahLst/>
              <a:cxnLst/>
              <a:rect l="l" t="t" r="r" b="b"/>
              <a:pathLst>
                <a:path w="2415540" h="120650">
                  <a:moveTo>
                    <a:pt x="66065" y="75831"/>
                  </a:moveTo>
                  <a:lnTo>
                    <a:pt x="33629" y="75831"/>
                  </a:lnTo>
                  <a:lnTo>
                    <a:pt x="19634" y="77330"/>
                  </a:lnTo>
                  <a:lnTo>
                    <a:pt x="9042" y="81940"/>
                  </a:lnTo>
                  <a:lnTo>
                    <a:pt x="2336" y="89839"/>
                  </a:lnTo>
                  <a:lnTo>
                    <a:pt x="0" y="101231"/>
                  </a:lnTo>
                  <a:lnTo>
                    <a:pt x="1257" y="108178"/>
                  </a:lnTo>
                  <a:lnTo>
                    <a:pt x="5041" y="114325"/>
                  </a:lnTo>
                  <a:lnTo>
                    <a:pt x="11391" y="118706"/>
                  </a:lnTo>
                  <a:lnTo>
                    <a:pt x="20332" y="120383"/>
                  </a:lnTo>
                  <a:lnTo>
                    <a:pt x="36880" y="117602"/>
                  </a:lnTo>
                  <a:lnTo>
                    <a:pt x="51549" y="109588"/>
                  </a:lnTo>
                  <a:lnTo>
                    <a:pt x="62052" y="96799"/>
                  </a:lnTo>
                  <a:lnTo>
                    <a:pt x="66065" y="79743"/>
                  </a:lnTo>
                  <a:lnTo>
                    <a:pt x="66065" y="75831"/>
                  </a:lnTo>
                  <a:close/>
                </a:path>
                <a:path w="2415540" h="120650">
                  <a:moveTo>
                    <a:pt x="1537944" y="37528"/>
                  </a:moveTo>
                  <a:lnTo>
                    <a:pt x="1533169" y="23418"/>
                  </a:lnTo>
                  <a:lnTo>
                    <a:pt x="1524914" y="11430"/>
                  </a:lnTo>
                  <a:lnTo>
                    <a:pt x="1512620" y="3111"/>
                  </a:lnTo>
                  <a:lnTo>
                    <a:pt x="1495742" y="0"/>
                  </a:lnTo>
                  <a:lnTo>
                    <a:pt x="1479181" y="3225"/>
                  </a:lnTo>
                  <a:lnTo>
                    <a:pt x="1466519" y="11722"/>
                  </a:lnTo>
                  <a:lnTo>
                    <a:pt x="1457807" y="23749"/>
                  </a:lnTo>
                  <a:lnTo>
                    <a:pt x="1453134" y="37528"/>
                  </a:lnTo>
                  <a:lnTo>
                    <a:pt x="1537944" y="37528"/>
                  </a:lnTo>
                  <a:close/>
                </a:path>
                <a:path w="2415540" h="120650">
                  <a:moveTo>
                    <a:pt x="2414994" y="37528"/>
                  </a:moveTo>
                  <a:lnTo>
                    <a:pt x="2410218" y="23418"/>
                  </a:lnTo>
                  <a:lnTo>
                    <a:pt x="2401951" y="11430"/>
                  </a:lnTo>
                  <a:lnTo>
                    <a:pt x="2389657" y="3111"/>
                  </a:lnTo>
                  <a:lnTo>
                    <a:pt x="2372779" y="0"/>
                  </a:lnTo>
                  <a:lnTo>
                    <a:pt x="2356231" y="3225"/>
                  </a:lnTo>
                  <a:lnTo>
                    <a:pt x="2343569" y="11722"/>
                  </a:lnTo>
                  <a:lnTo>
                    <a:pt x="2334857" y="23749"/>
                  </a:lnTo>
                  <a:lnTo>
                    <a:pt x="2330183" y="37528"/>
                  </a:lnTo>
                  <a:lnTo>
                    <a:pt x="2414994" y="3752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6950" y="502068"/>
            <a:ext cx="7088590" cy="1696566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394563" y="0"/>
            <a:ext cx="19709765" cy="11308715"/>
            <a:chOff x="394563" y="0"/>
            <a:chExt cx="19709765" cy="11308715"/>
          </a:xfrm>
        </p:grpSpPr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4563" y="9123702"/>
              <a:ext cx="7379366" cy="1789107"/>
            </a:xfrm>
            <a:prstGeom prst="rect">
              <a:avLst/>
            </a:prstGeom>
          </p:spPr>
        </p:pic>
        <p:pic>
          <p:nvPicPr>
            <p:cNvPr id="5" name="object 5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026085" y="0"/>
              <a:ext cx="17078014" cy="11308556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502237" y="3183149"/>
              <a:ext cx="4942257" cy="4942257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376951" y="6610924"/>
            <a:ext cx="2526030" cy="4278630"/>
          </a:xfrm>
          <a:custGeom>
            <a:avLst/>
            <a:gdLst/>
            <a:ahLst/>
            <a:cxnLst/>
            <a:rect l="l" t="t" r="r" b="b"/>
            <a:pathLst>
              <a:path w="2526030" h="4278630">
                <a:moveTo>
                  <a:pt x="639226" y="0"/>
                </a:moveTo>
                <a:lnTo>
                  <a:pt x="0" y="0"/>
                </a:lnTo>
                <a:lnTo>
                  <a:pt x="0" y="4278424"/>
                </a:lnTo>
                <a:lnTo>
                  <a:pt x="972420" y="4278424"/>
                </a:lnTo>
                <a:lnTo>
                  <a:pt x="1033837" y="4278017"/>
                </a:lnTo>
                <a:lnTo>
                  <a:pt x="1093765" y="4276795"/>
                </a:lnTo>
                <a:lnTo>
                  <a:pt x="1152203" y="4274756"/>
                </a:lnTo>
                <a:lnTo>
                  <a:pt x="1209153" y="4271900"/>
                </a:lnTo>
                <a:lnTo>
                  <a:pt x="1264614" y="4268223"/>
                </a:lnTo>
                <a:lnTo>
                  <a:pt x="1318585" y="4263726"/>
                </a:lnTo>
                <a:lnTo>
                  <a:pt x="1371068" y="4258405"/>
                </a:lnTo>
                <a:lnTo>
                  <a:pt x="1422061" y="4252261"/>
                </a:lnTo>
                <a:lnTo>
                  <a:pt x="1471565" y="4245290"/>
                </a:lnTo>
                <a:lnTo>
                  <a:pt x="1519579" y="4237492"/>
                </a:lnTo>
                <a:lnTo>
                  <a:pt x="1566105" y="4228866"/>
                </a:lnTo>
                <a:lnTo>
                  <a:pt x="1611140" y="4219409"/>
                </a:lnTo>
                <a:lnTo>
                  <a:pt x="1654687" y="4209120"/>
                </a:lnTo>
                <a:lnTo>
                  <a:pt x="1696744" y="4197997"/>
                </a:lnTo>
                <a:lnTo>
                  <a:pt x="1744397" y="4181858"/>
                </a:lnTo>
                <a:lnTo>
                  <a:pt x="1791187" y="4163558"/>
                </a:lnTo>
                <a:lnTo>
                  <a:pt x="1837113" y="4143097"/>
                </a:lnTo>
                <a:lnTo>
                  <a:pt x="1882174" y="4120477"/>
                </a:lnTo>
                <a:lnTo>
                  <a:pt x="1926369" y="4095699"/>
                </a:lnTo>
                <a:lnTo>
                  <a:pt x="1969697" y="4068764"/>
                </a:lnTo>
                <a:lnTo>
                  <a:pt x="2012157" y="4039673"/>
                </a:lnTo>
                <a:lnTo>
                  <a:pt x="2053748" y="4008428"/>
                </a:lnTo>
                <a:lnTo>
                  <a:pt x="2094468" y="3975029"/>
                </a:lnTo>
                <a:lnTo>
                  <a:pt x="2134318" y="3939478"/>
                </a:lnTo>
                <a:lnTo>
                  <a:pt x="2173295" y="3901776"/>
                </a:lnTo>
                <a:lnTo>
                  <a:pt x="2209431" y="3864857"/>
                </a:lnTo>
                <a:lnTo>
                  <a:pt x="2243612" y="3827081"/>
                </a:lnTo>
                <a:lnTo>
                  <a:pt x="2275839" y="3788450"/>
                </a:lnTo>
                <a:lnTo>
                  <a:pt x="2306112" y="3748963"/>
                </a:lnTo>
                <a:lnTo>
                  <a:pt x="2334432" y="3708620"/>
                </a:lnTo>
                <a:lnTo>
                  <a:pt x="2358146" y="3671563"/>
                </a:lnTo>
                <a:lnTo>
                  <a:pt x="641844" y="3671563"/>
                </a:lnTo>
                <a:lnTo>
                  <a:pt x="641844" y="2377435"/>
                </a:lnTo>
                <a:lnTo>
                  <a:pt x="2323559" y="2377435"/>
                </a:lnTo>
                <a:lnTo>
                  <a:pt x="2298865" y="2342422"/>
                </a:lnTo>
                <a:lnTo>
                  <a:pt x="2268713" y="2303514"/>
                </a:lnTo>
                <a:lnTo>
                  <a:pt x="2237107" y="2266389"/>
                </a:lnTo>
                <a:lnTo>
                  <a:pt x="2204044" y="2231046"/>
                </a:lnTo>
                <a:lnTo>
                  <a:pt x="2169526" y="2197485"/>
                </a:lnTo>
                <a:lnTo>
                  <a:pt x="2133550" y="2165708"/>
                </a:lnTo>
                <a:lnTo>
                  <a:pt x="2096116" y="2135715"/>
                </a:lnTo>
                <a:lnTo>
                  <a:pt x="2057224" y="2107505"/>
                </a:lnTo>
                <a:lnTo>
                  <a:pt x="2016872" y="2081080"/>
                </a:lnTo>
                <a:lnTo>
                  <a:pt x="1975059" y="2056440"/>
                </a:lnTo>
                <a:lnTo>
                  <a:pt x="1931786" y="2033586"/>
                </a:lnTo>
                <a:lnTo>
                  <a:pt x="1887050" y="2012518"/>
                </a:lnTo>
                <a:lnTo>
                  <a:pt x="1840852" y="1993236"/>
                </a:lnTo>
                <a:lnTo>
                  <a:pt x="1793191" y="1975740"/>
                </a:lnTo>
                <a:lnTo>
                  <a:pt x="1830965" y="1939911"/>
                </a:lnTo>
                <a:lnTo>
                  <a:pt x="1866582" y="1903211"/>
                </a:lnTo>
                <a:lnTo>
                  <a:pt x="1900042" y="1865641"/>
                </a:lnTo>
                <a:lnTo>
                  <a:pt x="1923057" y="1837378"/>
                </a:lnTo>
                <a:lnTo>
                  <a:pt x="641844" y="1837378"/>
                </a:lnTo>
                <a:lnTo>
                  <a:pt x="641844" y="593217"/>
                </a:lnTo>
                <a:lnTo>
                  <a:pt x="1984692" y="593217"/>
                </a:lnTo>
                <a:lnTo>
                  <a:pt x="1965998" y="559349"/>
                </a:lnTo>
                <a:lnTo>
                  <a:pt x="1939860" y="516240"/>
                </a:lnTo>
                <a:lnTo>
                  <a:pt x="1912248" y="474719"/>
                </a:lnTo>
                <a:lnTo>
                  <a:pt x="1883158" y="434790"/>
                </a:lnTo>
                <a:lnTo>
                  <a:pt x="1852589" y="396454"/>
                </a:lnTo>
                <a:lnTo>
                  <a:pt x="1820534" y="359715"/>
                </a:lnTo>
                <a:lnTo>
                  <a:pt x="1786991" y="324575"/>
                </a:lnTo>
                <a:lnTo>
                  <a:pt x="1751957" y="291038"/>
                </a:lnTo>
                <a:lnTo>
                  <a:pt x="1715858" y="260334"/>
                </a:lnTo>
                <a:lnTo>
                  <a:pt x="1678176" y="231469"/>
                </a:lnTo>
                <a:lnTo>
                  <a:pt x="1638908" y="204441"/>
                </a:lnTo>
                <a:lnTo>
                  <a:pt x="1598053" y="179248"/>
                </a:lnTo>
                <a:lnTo>
                  <a:pt x="1555609" y="155890"/>
                </a:lnTo>
                <a:lnTo>
                  <a:pt x="1511574" y="134365"/>
                </a:lnTo>
                <a:lnTo>
                  <a:pt x="1465945" y="114672"/>
                </a:lnTo>
                <a:lnTo>
                  <a:pt x="1418720" y="96810"/>
                </a:lnTo>
                <a:lnTo>
                  <a:pt x="1369899" y="80778"/>
                </a:lnTo>
                <a:lnTo>
                  <a:pt x="1319478" y="66573"/>
                </a:lnTo>
                <a:lnTo>
                  <a:pt x="1282392" y="57427"/>
                </a:lnTo>
                <a:lnTo>
                  <a:pt x="1243534" y="48953"/>
                </a:lnTo>
                <a:lnTo>
                  <a:pt x="1202904" y="41151"/>
                </a:lnTo>
                <a:lnTo>
                  <a:pt x="1160503" y="34024"/>
                </a:lnTo>
                <a:lnTo>
                  <a:pt x="1116331" y="27571"/>
                </a:lnTo>
                <a:lnTo>
                  <a:pt x="1070389" y="21794"/>
                </a:lnTo>
                <a:lnTo>
                  <a:pt x="1022678" y="16693"/>
                </a:lnTo>
                <a:lnTo>
                  <a:pt x="973198" y="12269"/>
                </a:lnTo>
                <a:lnTo>
                  <a:pt x="921951" y="8524"/>
                </a:lnTo>
                <a:lnTo>
                  <a:pt x="868937" y="5457"/>
                </a:lnTo>
                <a:lnTo>
                  <a:pt x="814157" y="3071"/>
                </a:lnTo>
                <a:lnTo>
                  <a:pt x="757611" y="1365"/>
                </a:lnTo>
                <a:lnTo>
                  <a:pt x="699301" y="341"/>
                </a:lnTo>
                <a:lnTo>
                  <a:pt x="639226" y="0"/>
                </a:lnTo>
                <a:close/>
              </a:path>
              <a:path w="2526030" h="4278630">
                <a:moveTo>
                  <a:pt x="2323559" y="2377435"/>
                </a:moveTo>
                <a:lnTo>
                  <a:pt x="966860" y="2377435"/>
                </a:lnTo>
                <a:lnTo>
                  <a:pt x="1034495" y="2378262"/>
                </a:lnTo>
                <a:lnTo>
                  <a:pt x="1099311" y="2380742"/>
                </a:lnTo>
                <a:lnTo>
                  <a:pt x="1161308" y="2384875"/>
                </a:lnTo>
                <a:lnTo>
                  <a:pt x="1220487" y="2390662"/>
                </a:lnTo>
                <a:lnTo>
                  <a:pt x="1276850" y="2398100"/>
                </a:lnTo>
                <a:lnTo>
                  <a:pt x="1330396" y="2407190"/>
                </a:lnTo>
                <a:lnTo>
                  <a:pt x="1381127" y="2417932"/>
                </a:lnTo>
                <a:lnTo>
                  <a:pt x="1429043" y="2430325"/>
                </a:lnTo>
                <a:lnTo>
                  <a:pt x="1474146" y="2444368"/>
                </a:lnTo>
                <a:lnTo>
                  <a:pt x="1516436" y="2460062"/>
                </a:lnTo>
                <a:lnTo>
                  <a:pt x="1555913" y="2477406"/>
                </a:lnTo>
                <a:lnTo>
                  <a:pt x="1592579" y="2496399"/>
                </a:lnTo>
                <a:lnTo>
                  <a:pt x="1626435" y="2517041"/>
                </a:lnTo>
                <a:lnTo>
                  <a:pt x="1657481" y="2539333"/>
                </a:lnTo>
                <a:lnTo>
                  <a:pt x="1721561" y="2598268"/>
                </a:lnTo>
                <a:lnTo>
                  <a:pt x="1753990" y="2634720"/>
                </a:lnTo>
                <a:lnTo>
                  <a:pt x="1783006" y="2672631"/>
                </a:lnTo>
                <a:lnTo>
                  <a:pt x="1808609" y="2712004"/>
                </a:lnTo>
                <a:lnTo>
                  <a:pt x="1830798" y="2752843"/>
                </a:lnTo>
                <a:lnTo>
                  <a:pt x="1849573" y="2795150"/>
                </a:lnTo>
                <a:lnTo>
                  <a:pt x="1864935" y="2838929"/>
                </a:lnTo>
                <a:lnTo>
                  <a:pt x="1876883" y="2884182"/>
                </a:lnTo>
                <a:lnTo>
                  <a:pt x="1885418" y="2930913"/>
                </a:lnTo>
                <a:lnTo>
                  <a:pt x="1890539" y="2979124"/>
                </a:lnTo>
                <a:lnTo>
                  <a:pt x="1892246" y="3028818"/>
                </a:lnTo>
                <a:lnTo>
                  <a:pt x="1890474" y="3079861"/>
                </a:lnTo>
                <a:lnTo>
                  <a:pt x="1885157" y="3129258"/>
                </a:lnTo>
                <a:lnTo>
                  <a:pt x="1876292" y="3177010"/>
                </a:lnTo>
                <a:lnTo>
                  <a:pt x="1863879" y="3223116"/>
                </a:lnTo>
                <a:lnTo>
                  <a:pt x="1847914" y="3267578"/>
                </a:lnTo>
                <a:lnTo>
                  <a:pt x="1828396" y="3310394"/>
                </a:lnTo>
                <a:lnTo>
                  <a:pt x="1805323" y="3351565"/>
                </a:lnTo>
                <a:lnTo>
                  <a:pt x="1778692" y="3391091"/>
                </a:lnTo>
                <a:lnTo>
                  <a:pt x="1748502" y="3428972"/>
                </a:lnTo>
                <a:lnTo>
                  <a:pt x="1714750" y="3465208"/>
                </a:lnTo>
                <a:lnTo>
                  <a:pt x="1677435" y="3499799"/>
                </a:lnTo>
                <a:lnTo>
                  <a:pt x="1647140" y="3523460"/>
                </a:lnTo>
                <a:lnTo>
                  <a:pt x="1614483" y="3545369"/>
                </a:lnTo>
                <a:lnTo>
                  <a:pt x="1579465" y="3565525"/>
                </a:lnTo>
                <a:lnTo>
                  <a:pt x="1542087" y="3583928"/>
                </a:lnTo>
                <a:lnTo>
                  <a:pt x="1502349" y="3600579"/>
                </a:lnTo>
                <a:lnTo>
                  <a:pt x="1460251" y="3615477"/>
                </a:lnTo>
                <a:lnTo>
                  <a:pt x="1415793" y="3628622"/>
                </a:lnTo>
                <a:lnTo>
                  <a:pt x="1368976" y="3640015"/>
                </a:lnTo>
                <a:lnTo>
                  <a:pt x="1319799" y="3649654"/>
                </a:lnTo>
                <a:lnTo>
                  <a:pt x="1268265" y="3657542"/>
                </a:lnTo>
                <a:lnTo>
                  <a:pt x="1214371" y="3663676"/>
                </a:lnTo>
                <a:lnTo>
                  <a:pt x="1158120" y="3668058"/>
                </a:lnTo>
                <a:lnTo>
                  <a:pt x="1099511" y="3670687"/>
                </a:lnTo>
                <a:lnTo>
                  <a:pt x="1038544" y="3671563"/>
                </a:lnTo>
                <a:lnTo>
                  <a:pt x="2358146" y="3671563"/>
                </a:lnTo>
                <a:lnTo>
                  <a:pt x="2385208" y="3625364"/>
                </a:lnTo>
                <a:lnTo>
                  <a:pt x="2407666" y="3582450"/>
                </a:lnTo>
                <a:lnTo>
                  <a:pt x="2428170" y="3538680"/>
                </a:lnTo>
                <a:lnTo>
                  <a:pt x="2446721" y="3494053"/>
                </a:lnTo>
                <a:lnTo>
                  <a:pt x="2463318" y="3448568"/>
                </a:lnTo>
                <a:lnTo>
                  <a:pt x="2477963" y="3402225"/>
                </a:lnTo>
                <a:lnTo>
                  <a:pt x="2490654" y="3355025"/>
                </a:lnTo>
                <a:lnTo>
                  <a:pt x="2501393" y="3306967"/>
                </a:lnTo>
                <a:lnTo>
                  <a:pt x="2510179" y="3258051"/>
                </a:lnTo>
                <a:lnTo>
                  <a:pt x="2517012" y="3208277"/>
                </a:lnTo>
                <a:lnTo>
                  <a:pt x="2521893" y="3157644"/>
                </a:lnTo>
                <a:lnTo>
                  <a:pt x="2524821" y="3106152"/>
                </a:lnTo>
                <a:lnTo>
                  <a:pt x="2525797" y="3053802"/>
                </a:lnTo>
                <a:lnTo>
                  <a:pt x="2524785" y="2999626"/>
                </a:lnTo>
                <a:lnTo>
                  <a:pt x="2521749" y="2946420"/>
                </a:lnTo>
                <a:lnTo>
                  <a:pt x="2516691" y="2894181"/>
                </a:lnTo>
                <a:lnTo>
                  <a:pt x="2509608" y="2842909"/>
                </a:lnTo>
                <a:lnTo>
                  <a:pt x="2500503" y="2792602"/>
                </a:lnTo>
                <a:lnTo>
                  <a:pt x="2489375" y="2743260"/>
                </a:lnTo>
                <a:lnTo>
                  <a:pt x="2476225" y="2694881"/>
                </a:lnTo>
                <a:lnTo>
                  <a:pt x="2461053" y="2647464"/>
                </a:lnTo>
                <a:lnTo>
                  <a:pt x="2443858" y="2601009"/>
                </a:lnTo>
                <a:lnTo>
                  <a:pt x="2424641" y="2555513"/>
                </a:lnTo>
                <a:lnTo>
                  <a:pt x="2403403" y="2510977"/>
                </a:lnTo>
                <a:lnTo>
                  <a:pt x="2380144" y="2467398"/>
                </a:lnTo>
                <a:lnTo>
                  <a:pt x="2354864" y="2424776"/>
                </a:lnTo>
                <a:lnTo>
                  <a:pt x="2327562" y="2383110"/>
                </a:lnTo>
                <a:lnTo>
                  <a:pt x="2323559" y="2377435"/>
                </a:lnTo>
                <a:close/>
              </a:path>
              <a:path w="2526030" h="4278630">
                <a:moveTo>
                  <a:pt x="1984692" y="593217"/>
                </a:moveTo>
                <a:lnTo>
                  <a:pt x="867565" y="593217"/>
                </a:lnTo>
                <a:lnTo>
                  <a:pt x="925433" y="594507"/>
                </a:lnTo>
                <a:lnTo>
                  <a:pt x="980743" y="598378"/>
                </a:lnTo>
                <a:lnTo>
                  <a:pt x="1033495" y="604831"/>
                </a:lnTo>
                <a:lnTo>
                  <a:pt x="1083689" y="613868"/>
                </a:lnTo>
                <a:lnTo>
                  <a:pt x="1131325" y="625488"/>
                </a:lnTo>
                <a:lnTo>
                  <a:pt x="1176404" y="639693"/>
                </a:lnTo>
                <a:lnTo>
                  <a:pt x="1218925" y="656483"/>
                </a:lnTo>
                <a:lnTo>
                  <a:pt x="1258888" y="675861"/>
                </a:lnTo>
                <a:lnTo>
                  <a:pt x="1296294" y="697827"/>
                </a:lnTo>
                <a:lnTo>
                  <a:pt x="1331143" y="722382"/>
                </a:lnTo>
                <a:lnTo>
                  <a:pt x="1363434" y="749526"/>
                </a:lnTo>
                <a:lnTo>
                  <a:pt x="1395910" y="782285"/>
                </a:lnTo>
                <a:lnTo>
                  <a:pt x="1424971" y="817956"/>
                </a:lnTo>
                <a:lnTo>
                  <a:pt x="1450615" y="856539"/>
                </a:lnTo>
                <a:lnTo>
                  <a:pt x="1472843" y="898037"/>
                </a:lnTo>
                <a:lnTo>
                  <a:pt x="1491653" y="942449"/>
                </a:lnTo>
                <a:lnTo>
                  <a:pt x="1507045" y="989776"/>
                </a:lnTo>
                <a:lnTo>
                  <a:pt x="1519017" y="1040020"/>
                </a:lnTo>
                <a:lnTo>
                  <a:pt x="1527570" y="1093180"/>
                </a:lnTo>
                <a:lnTo>
                  <a:pt x="1532703" y="1149259"/>
                </a:lnTo>
                <a:lnTo>
                  <a:pt x="1534414" y="1208256"/>
                </a:lnTo>
                <a:lnTo>
                  <a:pt x="1532741" y="1268836"/>
                </a:lnTo>
                <a:lnTo>
                  <a:pt x="1527725" y="1326391"/>
                </a:lnTo>
                <a:lnTo>
                  <a:pt x="1519369" y="1380919"/>
                </a:lnTo>
                <a:lnTo>
                  <a:pt x="1507676" y="1432423"/>
                </a:lnTo>
                <a:lnTo>
                  <a:pt x="1492650" y="1480902"/>
                </a:lnTo>
                <a:lnTo>
                  <a:pt x="1474295" y="1526357"/>
                </a:lnTo>
                <a:lnTo>
                  <a:pt x="1452613" y="1568787"/>
                </a:lnTo>
                <a:lnTo>
                  <a:pt x="1427608" y="1608194"/>
                </a:lnTo>
                <a:lnTo>
                  <a:pt x="1399284" y="1644577"/>
                </a:lnTo>
                <a:lnTo>
                  <a:pt x="1367644" y="1677938"/>
                </a:lnTo>
                <a:lnTo>
                  <a:pt x="1335733" y="1705552"/>
                </a:lnTo>
                <a:lnTo>
                  <a:pt x="1300668" y="1730552"/>
                </a:lnTo>
                <a:lnTo>
                  <a:pt x="1262447" y="1752936"/>
                </a:lnTo>
                <a:lnTo>
                  <a:pt x="1221069" y="1772699"/>
                </a:lnTo>
                <a:lnTo>
                  <a:pt x="1176532" y="1789838"/>
                </a:lnTo>
                <a:lnTo>
                  <a:pt x="1128835" y="1804350"/>
                </a:lnTo>
                <a:lnTo>
                  <a:pt x="1077978" y="1816231"/>
                </a:lnTo>
                <a:lnTo>
                  <a:pt x="1023958" y="1825478"/>
                </a:lnTo>
                <a:lnTo>
                  <a:pt x="966776" y="1832087"/>
                </a:lnTo>
                <a:lnTo>
                  <a:pt x="906429" y="1836055"/>
                </a:lnTo>
                <a:lnTo>
                  <a:pt x="842916" y="1837378"/>
                </a:lnTo>
                <a:lnTo>
                  <a:pt x="1923057" y="1837378"/>
                </a:lnTo>
                <a:lnTo>
                  <a:pt x="1960490" y="1787887"/>
                </a:lnTo>
                <a:lnTo>
                  <a:pt x="1987478" y="1747702"/>
                </a:lnTo>
                <a:lnTo>
                  <a:pt x="2012308" y="1706643"/>
                </a:lnTo>
                <a:lnTo>
                  <a:pt x="2034980" y="1664711"/>
                </a:lnTo>
                <a:lnTo>
                  <a:pt x="2055493" y="1621904"/>
                </a:lnTo>
                <a:lnTo>
                  <a:pt x="2073848" y="1578222"/>
                </a:lnTo>
                <a:lnTo>
                  <a:pt x="2090045" y="1533664"/>
                </a:lnTo>
                <a:lnTo>
                  <a:pt x="2104082" y="1488230"/>
                </a:lnTo>
                <a:lnTo>
                  <a:pt x="2115961" y="1441918"/>
                </a:lnTo>
                <a:lnTo>
                  <a:pt x="2125680" y="1394729"/>
                </a:lnTo>
                <a:lnTo>
                  <a:pt x="2133240" y="1346661"/>
                </a:lnTo>
                <a:lnTo>
                  <a:pt x="2138640" y="1297713"/>
                </a:lnTo>
                <a:lnTo>
                  <a:pt x="2141880" y="1247886"/>
                </a:lnTo>
                <a:lnTo>
                  <a:pt x="2142960" y="1197178"/>
                </a:lnTo>
                <a:lnTo>
                  <a:pt x="2141940" y="1149259"/>
                </a:lnTo>
                <a:lnTo>
                  <a:pt x="2141887" y="1146779"/>
                </a:lnTo>
                <a:lnTo>
                  <a:pt x="2138667" y="1096491"/>
                </a:lnTo>
                <a:lnTo>
                  <a:pt x="2133300" y="1046315"/>
                </a:lnTo>
                <a:lnTo>
                  <a:pt x="2125786" y="996250"/>
                </a:lnTo>
                <a:lnTo>
                  <a:pt x="2116125" y="946295"/>
                </a:lnTo>
                <a:lnTo>
                  <a:pt x="2104317" y="896452"/>
                </a:lnTo>
                <a:lnTo>
                  <a:pt x="2090362" y="846718"/>
                </a:lnTo>
                <a:lnTo>
                  <a:pt x="2074259" y="797095"/>
                </a:lnTo>
                <a:lnTo>
                  <a:pt x="2056010" y="747581"/>
                </a:lnTo>
                <a:lnTo>
                  <a:pt x="2035613" y="698177"/>
                </a:lnTo>
                <a:lnTo>
                  <a:pt x="2013871" y="650320"/>
                </a:lnTo>
                <a:lnTo>
                  <a:pt x="1990668" y="604044"/>
                </a:lnTo>
                <a:lnTo>
                  <a:pt x="1984692" y="59321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/>
          <p:nvPr/>
        </p:nvSpPr>
        <p:spPr>
          <a:xfrm>
            <a:off x="3368508" y="8190424"/>
            <a:ext cx="2292350" cy="2776855"/>
          </a:xfrm>
          <a:custGeom>
            <a:avLst/>
            <a:gdLst/>
            <a:ahLst/>
            <a:cxnLst/>
            <a:rect l="l" t="t" r="r" b="b"/>
            <a:pathLst>
              <a:path w="2292350" h="2776854">
                <a:moveTo>
                  <a:pt x="2291783" y="0"/>
                </a:moveTo>
                <a:lnTo>
                  <a:pt x="1671980" y="0"/>
                </a:lnTo>
                <a:lnTo>
                  <a:pt x="1671980" y="1548999"/>
                </a:lnTo>
                <a:lnTo>
                  <a:pt x="1670786" y="1611399"/>
                </a:lnTo>
                <a:lnTo>
                  <a:pt x="1667204" y="1670749"/>
                </a:lnTo>
                <a:lnTo>
                  <a:pt x="1661235" y="1727050"/>
                </a:lnTo>
                <a:lnTo>
                  <a:pt x="1652878" y="1780303"/>
                </a:lnTo>
                <a:lnTo>
                  <a:pt x="1642134" y="1830508"/>
                </a:lnTo>
                <a:lnTo>
                  <a:pt x="1629003" y="1877665"/>
                </a:lnTo>
                <a:lnTo>
                  <a:pt x="1613486" y="1921776"/>
                </a:lnTo>
                <a:lnTo>
                  <a:pt x="1595582" y="1962840"/>
                </a:lnTo>
                <a:lnTo>
                  <a:pt x="1575292" y="2000860"/>
                </a:lnTo>
                <a:lnTo>
                  <a:pt x="1552616" y="2035834"/>
                </a:lnTo>
                <a:lnTo>
                  <a:pt x="1527554" y="2067764"/>
                </a:lnTo>
                <a:lnTo>
                  <a:pt x="1500107" y="2096650"/>
                </a:lnTo>
                <a:lnTo>
                  <a:pt x="1470275" y="2122493"/>
                </a:lnTo>
                <a:lnTo>
                  <a:pt x="1438057" y="2145293"/>
                </a:lnTo>
                <a:lnTo>
                  <a:pt x="1403455" y="2165052"/>
                </a:lnTo>
                <a:lnTo>
                  <a:pt x="1366469" y="2181769"/>
                </a:lnTo>
                <a:lnTo>
                  <a:pt x="1327098" y="2195445"/>
                </a:lnTo>
                <a:lnTo>
                  <a:pt x="1285343" y="2206081"/>
                </a:lnTo>
                <a:lnTo>
                  <a:pt x="1241204" y="2213677"/>
                </a:lnTo>
                <a:lnTo>
                  <a:pt x="1194682" y="2218235"/>
                </a:lnTo>
                <a:lnTo>
                  <a:pt x="1145776" y="2219754"/>
                </a:lnTo>
                <a:lnTo>
                  <a:pt x="1096873" y="2218235"/>
                </a:lnTo>
                <a:lnTo>
                  <a:pt x="1050357" y="2213677"/>
                </a:lnTo>
                <a:lnTo>
                  <a:pt x="1006229" y="2206081"/>
                </a:lnTo>
                <a:lnTo>
                  <a:pt x="964487" y="2195445"/>
                </a:lnTo>
                <a:lnTo>
                  <a:pt x="925133" y="2181769"/>
                </a:lnTo>
                <a:lnTo>
                  <a:pt x="888166" y="2165052"/>
                </a:lnTo>
                <a:lnTo>
                  <a:pt x="853585" y="2145293"/>
                </a:lnTo>
                <a:lnTo>
                  <a:pt x="821390" y="2122493"/>
                </a:lnTo>
                <a:lnTo>
                  <a:pt x="791581" y="2096650"/>
                </a:lnTo>
                <a:lnTo>
                  <a:pt x="764159" y="2067764"/>
                </a:lnTo>
                <a:lnTo>
                  <a:pt x="739121" y="2035834"/>
                </a:lnTo>
                <a:lnTo>
                  <a:pt x="716470" y="2000860"/>
                </a:lnTo>
                <a:lnTo>
                  <a:pt x="696204" y="1962840"/>
                </a:lnTo>
                <a:lnTo>
                  <a:pt x="678322" y="1921776"/>
                </a:lnTo>
                <a:lnTo>
                  <a:pt x="662826" y="1877665"/>
                </a:lnTo>
                <a:lnTo>
                  <a:pt x="649714" y="1830508"/>
                </a:lnTo>
                <a:lnTo>
                  <a:pt x="638987" y="1780303"/>
                </a:lnTo>
                <a:lnTo>
                  <a:pt x="630644" y="1727050"/>
                </a:lnTo>
                <a:lnTo>
                  <a:pt x="624685" y="1670749"/>
                </a:lnTo>
                <a:lnTo>
                  <a:pt x="621110" y="1611399"/>
                </a:lnTo>
                <a:lnTo>
                  <a:pt x="619918" y="1548999"/>
                </a:lnTo>
                <a:lnTo>
                  <a:pt x="619918" y="0"/>
                </a:lnTo>
                <a:lnTo>
                  <a:pt x="0" y="0"/>
                </a:lnTo>
                <a:lnTo>
                  <a:pt x="0" y="1562926"/>
                </a:lnTo>
                <a:lnTo>
                  <a:pt x="635" y="1628957"/>
                </a:lnTo>
                <a:lnTo>
                  <a:pt x="2541" y="1691947"/>
                </a:lnTo>
                <a:lnTo>
                  <a:pt x="5721" y="1751899"/>
                </a:lnTo>
                <a:lnTo>
                  <a:pt x="10174" y="1808819"/>
                </a:lnTo>
                <a:lnTo>
                  <a:pt x="15903" y="1862713"/>
                </a:lnTo>
                <a:lnTo>
                  <a:pt x="22909" y="1913584"/>
                </a:lnTo>
                <a:lnTo>
                  <a:pt x="31193" y="1961439"/>
                </a:lnTo>
                <a:lnTo>
                  <a:pt x="40756" y="2006282"/>
                </a:lnTo>
                <a:lnTo>
                  <a:pt x="51601" y="2048119"/>
                </a:lnTo>
                <a:lnTo>
                  <a:pt x="63728" y="2086954"/>
                </a:lnTo>
                <a:lnTo>
                  <a:pt x="77139" y="2122794"/>
                </a:lnTo>
                <a:lnTo>
                  <a:pt x="96260" y="2169006"/>
                </a:lnTo>
                <a:lnTo>
                  <a:pt x="118182" y="2214225"/>
                </a:lnTo>
                <a:lnTo>
                  <a:pt x="142903" y="2258445"/>
                </a:lnTo>
                <a:lnTo>
                  <a:pt x="170421" y="2301660"/>
                </a:lnTo>
                <a:lnTo>
                  <a:pt x="200733" y="2343863"/>
                </a:lnTo>
                <a:lnTo>
                  <a:pt x="233838" y="2385050"/>
                </a:lnTo>
                <a:lnTo>
                  <a:pt x="269733" y="2425213"/>
                </a:lnTo>
                <a:lnTo>
                  <a:pt x="308416" y="2464347"/>
                </a:lnTo>
                <a:lnTo>
                  <a:pt x="349884" y="2502447"/>
                </a:lnTo>
                <a:lnTo>
                  <a:pt x="387411" y="2533727"/>
                </a:lnTo>
                <a:lnTo>
                  <a:pt x="426099" y="2563117"/>
                </a:lnTo>
                <a:lnTo>
                  <a:pt x="465947" y="2590615"/>
                </a:lnTo>
                <a:lnTo>
                  <a:pt x="506956" y="2616221"/>
                </a:lnTo>
                <a:lnTo>
                  <a:pt x="549126" y="2639935"/>
                </a:lnTo>
                <a:lnTo>
                  <a:pt x="592458" y="2661754"/>
                </a:lnTo>
                <a:lnTo>
                  <a:pt x="636950" y="2681680"/>
                </a:lnTo>
                <a:lnTo>
                  <a:pt x="682604" y="2699712"/>
                </a:lnTo>
                <a:lnTo>
                  <a:pt x="729420" y="2715848"/>
                </a:lnTo>
                <a:lnTo>
                  <a:pt x="777397" y="2730087"/>
                </a:lnTo>
                <a:lnTo>
                  <a:pt x="826536" y="2742431"/>
                </a:lnTo>
                <a:lnTo>
                  <a:pt x="876837" y="2752877"/>
                </a:lnTo>
                <a:lnTo>
                  <a:pt x="928300" y="2761425"/>
                </a:lnTo>
                <a:lnTo>
                  <a:pt x="980925" y="2768075"/>
                </a:lnTo>
                <a:lnTo>
                  <a:pt x="1034713" y="2772826"/>
                </a:lnTo>
                <a:lnTo>
                  <a:pt x="1089663" y="2775677"/>
                </a:lnTo>
                <a:lnTo>
                  <a:pt x="1145776" y="2776627"/>
                </a:lnTo>
                <a:lnTo>
                  <a:pt x="1202222" y="2775677"/>
                </a:lnTo>
                <a:lnTo>
                  <a:pt x="1257489" y="2772826"/>
                </a:lnTo>
                <a:lnTo>
                  <a:pt x="1311575" y="2768075"/>
                </a:lnTo>
                <a:lnTo>
                  <a:pt x="1364481" y="2761425"/>
                </a:lnTo>
                <a:lnTo>
                  <a:pt x="1416207" y="2752877"/>
                </a:lnTo>
                <a:lnTo>
                  <a:pt x="1466751" y="2742431"/>
                </a:lnTo>
                <a:lnTo>
                  <a:pt x="1516115" y="2730087"/>
                </a:lnTo>
                <a:lnTo>
                  <a:pt x="1564297" y="2715848"/>
                </a:lnTo>
                <a:lnTo>
                  <a:pt x="1611297" y="2699712"/>
                </a:lnTo>
                <a:lnTo>
                  <a:pt x="1657115" y="2681680"/>
                </a:lnTo>
                <a:lnTo>
                  <a:pt x="1701751" y="2661754"/>
                </a:lnTo>
                <a:lnTo>
                  <a:pt x="1745205" y="2639935"/>
                </a:lnTo>
                <a:lnTo>
                  <a:pt x="1787476" y="2616221"/>
                </a:lnTo>
                <a:lnTo>
                  <a:pt x="1828563" y="2590615"/>
                </a:lnTo>
                <a:lnTo>
                  <a:pt x="1868468" y="2563117"/>
                </a:lnTo>
                <a:lnTo>
                  <a:pt x="1907189" y="2533727"/>
                </a:lnTo>
                <a:lnTo>
                  <a:pt x="1944726" y="2502447"/>
                </a:lnTo>
                <a:lnTo>
                  <a:pt x="1985554" y="2464347"/>
                </a:lnTo>
                <a:lnTo>
                  <a:pt x="2023588" y="2425213"/>
                </a:lnTo>
                <a:lnTo>
                  <a:pt x="2058831" y="2385050"/>
                </a:lnTo>
                <a:lnTo>
                  <a:pt x="2091283" y="2343863"/>
                </a:lnTo>
                <a:lnTo>
                  <a:pt x="2120946" y="2301660"/>
                </a:lnTo>
                <a:lnTo>
                  <a:pt x="2147822" y="2258445"/>
                </a:lnTo>
                <a:lnTo>
                  <a:pt x="2171913" y="2214225"/>
                </a:lnTo>
                <a:lnTo>
                  <a:pt x="2193219" y="2169006"/>
                </a:lnTo>
                <a:lnTo>
                  <a:pt x="2211744" y="2122794"/>
                </a:lnTo>
                <a:lnTo>
                  <a:pt x="2225590" y="2079187"/>
                </a:lnTo>
                <a:lnTo>
                  <a:pt x="2238130" y="2034124"/>
                </a:lnTo>
                <a:lnTo>
                  <a:pt x="2249362" y="1987605"/>
                </a:lnTo>
                <a:lnTo>
                  <a:pt x="2259283" y="1939627"/>
                </a:lnTo>
                <a:lnTo>
                  <a:pt x="2267889" y="1890192"/>
                </a:lnTo>
                <a:lnTo>
                  <a:pt x="2275179" y="1839298"/>
                </a:lnTo>
                <a:lnTo>
                  <a:pt x="2281149" y="1786944"/>
                </a:lnTo>
                <a:lnTo>
                  <a:pt x="2285797" y="1733131"/>
                </a:lnTo>
                <a:lnTo>
                  <a:pt x="2289121" y="1677857"/>
                </a:lnTo>
                <a:lnTo>
                  <a:pt x="2291117" y="1621122"/>
                </a:lnTo>
                <a:lnTo>
                  <a:pt x="2291783" y="1562926"/>
                </a:lnTo>
                <a:lnTo>
                  <a:pt x="229178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/>
          <p:nvPr/>
        </p:nvSpPr>
        <p:spPr>
          <a:xfrm>
            <a:off x="6301228" y="6209234"/>
            <a:ext cx="620395" cy="4680585"/>
          </a:xfrm>
          <a:custGeom>
            <a:avLst/>
            <a:gdLst/>
            <a:ahLst/>
            <a:cxnLst/>
            <a:rect l="l" t="t" r="r" b="b"/>
            <a:pathLst>
              <a:path w="620395" h="4680584">
                <a:moveTo>
                  <a:pt x="619918" y="0"/>
                </a:moveTo>
                <a:lnTo>
                  <a:pt x="0" y="0"/>
                </a:lnTo>
                <a:lnTo>
                  <a:pt x="0" y="4680119"/>
                </a:lnTo>
                <a:lnTo>
                  <a:pt x="619918" y="4680119"/>
                </a:lnTo>
                <a:lnTo>
                  <a:pt x="61991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/>
          <p:nvPr/>
        </p:nvSpPr>
        <p:spPr>
          <a:xfrm>
            <a:off x="7677724" y="6209234"/>
            <a:ext cx="620395" cy="4680585"/>
          </a:xfrm>
          <a:custGeom>
            <a:avLst/>
            <a:gdLst/>
            <a:ahLst/>
            <a:cxnLst/>
            <a:rect l="l" t="t" r="r" b="b"/>
            <a:pathLst>
              <a:path w="620395" h="4680584">
                <a:moveTo>
                  <a:pt x="619803" y="0"/>
                </a:moveTo>
                <a:lnTo>
                  <a:pt x="0" y="0"/>
                </a:lnTo>
                <a:lnTo>
                  <a:pt x="0" y="4680119"/>
                </a:lnTo>
                <a:lnTo>
                  <a:pt x="619803" y="4680119"/>
                </a:lnTo>
                <a:lnTo>
                  <a:pt x="61980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/>
          <p:nvPr/>
        </p:nvSpPr>
        <p:spPr>
          <a:xfrm>
            <a:off x="9054340" y="6209234"/>
            <a:ext cx="2308225" cy="4680585"/>
          </a:xfrm>
          <a:custGeom>
            <a:avLst/>
            <a:gdLst/>
            <a:ahLst/>
            <a:cxnLst/>
            <a:rect l="l" t="t" r="r" b="b"/>
            <a:pathLst>
              <a:path w="2308225" h="4680584">
                <a:moveTo>
                  <a:pt x="619803" y="0"/>
                </a:moveTo>
                <a:lnTo>
                  <a:pt x="0" y="0"/>
                </a:lnTo>
                <a:lnTo>
                  <a:pt x="0" y="4680119"/>
                </a:lnTo>
                <a:lnTo>
                  <a:pt x="619803" y="4680119"/>
                </a:lnTo>
                <a:lnTo>
                  <a:pt x="619803" y="3375007"/>
                </a:lnTo>
                <a:lnTo>
                  <a:pt x="620462" y="3305245"/>
                </a:lnTo>
                <a:lnTo>
                  <a:pt x="622439" y="3238484"/>
                </a:lnTo>
                <a:lnTo>
                  <a:pt x="625736" y="3174722"/>
                </a:lnTo>
                <a:lnTo>
                  <a:pt x="630352" y="3113960"/>
                </a:lnTo>
                <a:lnTo>
                  <a:pt x="636288" y="3056198"/>
                </a:lnTo>
                <a:lnTo>
                  <a:pt x="643545" y="3001434"/>
                </a:lnTo>
                <a:lnTo>
                  <a:pt x="652122" y="2949669"/>
                </a:lnTo>
                <a:lnTo>
                  <a:pt x="662021" y="2900902"/>
                </a:lnTo>
                <a:lnTo>
                  <a:pt x="673242" y="2855133"/>
                </a:lnTo>
                <a:lnTo>
                  <a:pt x="685785" y="2812362"/>
                </a:lnTo>
                <a:lnTo>
                  <a:pt x="699651" y="2772588"/>
                </a:lnTo>
                <a:lnTo>
                  <a:pt x="714841" y="2735812"/>
                </a:lnTo>
                <a:lnTo>
                  <a:pt x="749191" y="2671248"/>
                </a:lnTo>
                <a:lnTo>
                  <a:pt x="774825" y="2636109"/>
                </a:lnTo>
                <a:lnTo>
                  <a:pt x="803643" y="2604327"/>
                </a:lnTo>
                <a:lnTo>
                  <a:pt x="835645" y="2575900"/>
                </a:lnTo>
                <a:lnTo>
                  <a:pt x="870833" y="2550825"/>
                </a:lnTo>
                <a:lnTo>
                  <a:pt x="909209" y="2529101"/>
                </a:lnTo>
                <a:lnTo>
                  <a:pt x="950772" y="2510725"/>
                </a:lnTo>
                <a:lnTo>
                  <a:pt x="995524" y="2495696"/>
                </a:lnTo>
                <a:lnTo>
                  <a:pt x="1043466" y="2484010"/>
                </a:lnTo>
                <a:lnTo>
                  <a:pt x="1094600" y="2475665"/>
                </a:lnTo>
                <a:lnTo>
                  <a:pt x="1148926" y="2470660"/>
                </a:lnTo>
                <a:lnTo>
                  <a:pt x="1206444" y="2468992"/>
                </a:lnTo>
                <a:lnTo>
                  <a:pt x="1267616" y="2471261"/>
                </a:lnTo>
                <a:lnTo>
                  <a:pt x="1324442" y="2478070"/>
                </a:lnTo>
                <a:lnTo>
                  <a:pt x="1376924" y="2489421"/>
                </a:lnTo>
                <a:lnTo>
                  <a:pt x="1425061" y="2505317"/>
                </a:lnTo>
                <a:lnTo>
                  <a:pt x="1468853" y="2525761"/>
                </a:lnTo>
                <a:lnTo>
                  <a:pt x="1508300" y="2550754"/>
                </a:lnTo>
                <a:lnTo>
                  <a:pt x="1543403" y="2580300"/>
                </a:lnTo>
                <a:lnTo>
                  <a:pt x="1574161" y="2614402"/>
                </a:lnTo>
                <a:lnTo>
                  <a:pt x="1615273" y="2679645"/>
                </a:lnTo>
                <a:lnTo>
                  <a:pt x="1632411" y="2717664"/>
                </a:lnTo>
                <a:lnTo>
                  <a:pt x="1647268" y="2759275"/>
                </a:lnTo>
                <a:lnTo>
                  <a:pt x="1659843" y="2804472"/>
                </a:lnTo>
                <a:lnTo>
                  <a:pt x="1670134" y="2853250"/>
                </a:lnTo>
                <a:lnTo>
                  <a:pt x="1678141" y="2905606"/>
                </a:lnTo>
                <a:lnTo>
                  <a:pt x="1683862" y="2961533"/>
                </a:lnTo>
                <a:lnTo>
                  <a:pt x="1687295" y="3021027"/>
                </a:lnTo>
                <a:lnTo>
                  <a:pt x="1688440" y="3084084"/>
                </a:lnTo>
                <a:lnTo>
                  <a:pt x="1688440" y="4680119"/>
                </a:lnTo>
                <a:lnTo>
                  <a:pt x="2308139" y="4680119"/>
                </a:lnTo>
                <a:lnTo>
                  <a:pt x="2308139" y="3025918"/>
                </a:lnTo>
                <a:lnTo>
                  <a:pt x="2307425" y="2964075"/>
                </a:lnTo>
                <a:lnTo>
                  <a:pt x="2305285" y="2904130"/>
                </a:lnTo>
                <a:lnTo>
                  <a:pt x="2301719" y="2846083"/>
                </a:lnTo>
                <a:lnTo>
                  <a:pt x="2296725" y="2789934"/>
                </a:lnTo>
                <a:lnTo>
                  <a:pt x="2290305" y="2735683"/>
                </a:lnTo>
                <a:lnTo>
                  <a:pt x="2282457" y="2683328"/>
                </a:lnTo>
                <a:lnTo>
                  <a:pt x="2273183" y="2632870"/>
                </a:lnTo>
                <a:lnTo>
                  <a:pt x="2262481" y="2584309"/>
                </a:lnTo>
                <a:lnTo>
                  <a:pt x="2250352" y="2537643"/>
                </a:lnTo>
                <a:lnTo>
                  <a:pt x="2236796" y="2492874"/>
                </a:lnTo>
                <a:lnTo>
                  <a:pt x="2221813" y="2450000"/>
                </a:lnTo>
                <a:lnTo>
                  <a:pt x="2205401" y="2409022"/>
                </a:lnTo>
                <a:lnTo>
                  <a:pt x="2187563" y="2369939"/>
                </a:lnTo>
                <a:lnTo>
                  <a:pt x="2168296" y="2332750"/>
                </a:lnTo>
                <a:lnTo>
                  <a:pt x="2147602" y="2297456"/>
                </a:lnTo>
                <a:lnTo>
                  <a:pt x="2125480" y="2264056"/>
                </a:lnTo>
                <a:lnTo>
                  <a:pt x="2101930" y="2232550"/>
                </a:lnTo>
                <a:lnTo>
                  <a:pt x="2076952" y="2202938"/>
                </a:lnTo>
                <a:lnTo>
                  <a:pt x="2042141" y="2167032"/>
                </a:lnTo>
                <a:lnTo>
                  <a:pt x="2005908" y="2133442"/>
                </a:lnTo>
                <a:lnTo>
                  <a:pt x="1968254" y="2102168"/>
                </a:lnTo>
                <a:lnTo>
                  <a:pt x="1929180" y="2073209"/>
                </a:lnTo>
                <a:lnTo>
                  <a:pt x="1888687" y="2046566"/>
                </a:lnTo>
                <a:lnTo>
                  <a:pt x="1846773" y="2022239"/>
                </a:lnTo>
                <a:lnTo>
                  <a:pt x="1803441" y="2000228"/>
                </a:lnTo>
                <a:lnTo>
                  <a:pt x="1758691" y="1980533"/>
                </a:lnTo>
                <a:lnTo>
                  <a:pt x="1712522" y="1963155"/>
                </a:lnTo>
                <a:lnTo>
                  <a:pt x="1664937" y="1948094"/>
                </a:lnTo>
                <a:lnTo>
                  <a:pt x="1615934" y="1935349"/>
                </a:lnTo>
                <a:lnTo>
                  <a:pt x="1565515" y="1924921"/>
                </a:lnTo>
                <a:lnTo>
                  <a:pt x="1513680" y="1916810"/>
                </a:lnTo>
                <a:lnTo>
                  <a:pt x="1460430" y="1911016"/>
                </a:lnTo>
                <a:lnTo>
                  <a:pt x="1405765" y="1907540"/>
                </a:lnTo>
                <a:lnTo>
                  <a:pt x="1349686" y="1906381"/>
                </a:lnTo>
                <a:lnTo>
                  <a:pt x="1300046" y="1907553"/>
                </a:lnTo>
                <a:lnTo>
                  <a:pt x="1250938" y="1911069"/>
                </a:lnTo>
                <a:lnTo>
                  <a:pt x="1202365" y="1916926"/>
                </a:lnTo>
                <a:lnTo>
                  <a:pt x="1154326" y="1925125"/>
                </a:lnTo>
                <a:lnTo>
                  <a:pt x="1106823" y="1935664"/>
                </a:lnTo>
                <a:lnTo>
                  <a:pt x="1059855" y="1948542"/>
                </a:lnTo>
                <a:lnTo>
                  <a:pt x="1013424" y="1963757"/>
                </a:lnTo>
                <a:lnTo>
                  <a:pt x="967530" y="1981310"/>
                </a:lnTo>
                <a:lnTo>
                  <a:pt x="922174" y="2001198"/>
                </a:lnTo>
                <a:lnTo>
                  <a:pt x="877357" y="2023420"/>
                </a:lnTo>
                <a:lnTo>
                  <a:pt x="833079" y="2047977"/>
                </a:lnTo>
                <a:lnTo>
                  <a:pt x="789341" y="2074865"/>
                </a:lnTo>
                <a:lnTo>
                  <a:pt x="746144" y="2104086"/>
                </a:lnTo>
                <a:lnTo>
                  <a:pt x="703488" y="2135636"/>
                </a:lnTo>
                <a:lnTo>
                  <a:pt x="661374" y="2169515"/>
                </a:lnTo>
                <a:lnTo>
                  <a:pt x="619803" y="2205723"/>
                </a:lnTo>
                <a:lnTo>
                  <a:pt x="61980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/>
          <p:nvPr/>
        </p:nvSpPr>
        <p:spPr>
          <a:xfrm>
            <a:off x="11879921" y="8122256"/>
            <a:ext cx="2861945" cy="2844800"/>
          </a:xfrm>
          <a:custGeom>
            <a:avLst/>
            <a:gdLst/>
            <a:ahLst/>
            <a:cxnLst/>
            <a:rect l="l" t="t" r="r" b="b"/>
            <a:pathLst>
              <a:path w="2861944" h="2844800">
                <a:moveTo>
                  <a:pt x="1730306" y="25400"/>
                </a:moveTo>
                <a:lnTo>
                  <a:pt x="1129972" y="25400"/>
                </a:lnTo>
                <a:lnTo>
                  <a:pt x="1082461" y="38100"/>
                </a:lnTo>
                <a:lnTo>
                  <a:pt x="899288" y="88900"/>
                </a:lnTo>
                <a:lnTo>
                  <a:pt x="855214" y="114300"/>
                </a:lnTo>
                <a:lnTo>
                  <a:pt x="811828" y="127000"/>
                </a:lnTo>
                <a:lnTo>
                  <a:pt x="727122" y="177800"/>
                </a:lnTo>
                <a:lnTo>
                  <a:pt x="685802" y="203200"/>
                </a:lnTo>
                <a:lnTo>
                  <a:pt x="645172" y="228600"/>
                </a:lnTo>
                <a:lnTo>
                  <a:pt x="605232" y="254000"/>
                </a:lnTo>
                <a:lnTo>
                  <a:pt x="565983" y="279400"/>
                </a:lnTo>
                <a:lnTo>
                  <a:pt x="527423" y="304800"/>
                </a:lnTo>
                <a:lnTo>
                  <a:pt x="489555" y="342900"/>
                </a:lnTo>
                <a:lnTo>
                  <a:pt x="452378" y="381000"/>
                </a:lnTo>
                <a:lnTo>
                  <a:pt x="415893" y="406400"/>
                </a:lnTo>
                <a:lnTo>
                  <a:pt x="378939" y="444500"/>
                </a:lnTo>
                <a:lnTo>
                  <a:pt x="343704" y="482600"/>
                </a:lnTo>
                <a:lnTo>
                  <a:pt x="310189" y="520700"/>
                </a:lnTo>
                <a:lnTo>
                  <a:pt x="278393" y="558800"/>
                </a:lnTo>
                <a:lnTo>
                  <a:pt x="248317" y="609600"/>
                </a:lnTo>
                <a:lnTo>
                  <a:pt x="219959" y="647700"/>
                </a:lnTo>
                <a:lnTo>
                  <a:pt x="193321" y="685800"/>
                </a:lnTo>
                <a:lnTo>
                  <a:pt x="168402" y="736600"/>
                </a:lnTo>
                <a:lnTo>
                  <a:pt x="145202" y="774700"/>
                </a:lnTo>
                <a:lnTo>
                  <a:pt x="123721" y="812800"/>
                </a:lnTo>
                <a:lnTo>
                  <a:pt x="103958" y="863600"/>
                </a:lnTo>
                <a:lnTo>
                  <a:pt x="85915" y="914400"/>
                </a:lnTo>
                <a:lnTo>
                  <a:pt x="69590" y="952500"/>
                </a:lnTo>
                <a:lnTo>
                  <a:pt x="54984" y="1003300"/>
                </a:lnTo>
                <a:lnTo>
                  <a:pt x="42096" y="1054100"/>
                </a:lnTo>
                <a:lnTo>
                  <a:pt x="30927" y="1104900"/>
                </a:lnTo>
                <a:lnTo>
                  <a:pt x="21477" y="1143000"/>
                </a:lnTo>
                <a:lnTo>
                  <a:pt x="13745" y="1193800"/>
                </a:lnTo>
                <a:lnTo>
                  <a:pt x="7731" y="1244600"/>
                </a:lnTo>
                <a:lnTo>
                  <a:pt x="3436" y="1295400"/>
                </a:lnTo>
                <a:lnTo>
                  <a:pt x="859" y="1346200"/>
                </a:lnTo>
                <a:lnTo>
                  <a:pt x="0" y="1409700"/>
                </a:lnTo>
                <a:lnTo>
                  <a:pt x="770" y="1460500"/>
                </a:lnTo>
                <a:lnTo>
                  <a:pt x="3082" y="1511300"/>
                </a:lnTo>
                <a:lnTo>
                  <a:pt x="6934" y="1562100"/>
                </a:lnTo>
                <a:lnTo>
                  <a:pt x="12328" y="1612900"/>
                </a:lnTo>
                <a:lnTo>
                  <a:pt x="19263" y="1663700"/>
                </a:lnTo>
                <a:lnTo>
                  <a:pt x="27738" y="1714500"/>
                </a:lnTo>
                <a:lnTo>
                  <a:pt x="37755" y="1765300"/>
                </a:lnTo>
                <a:lnTo>
                  <a:pt x="49313" y="1816100"/>
                </a:lnTo>
                <a:lnTo>
                  <a:pt x="62412" y="1854200"/>
                </a:lnTo>
                <a:lnTo>
                  <a:pt x="77052" y="1905000"/>
                </a:lnTo>
                <a:lnTo>
                  <a:pt x="93233" y="1955800"/>
                </a:lnTo>
                <a:lnTo>
                  <a:pt x="110954" y="1993900"/>
                </a:lnTo>
                <a:lnTo>
                  <a:pt x="130217" y="2044700"/>
                </a:lnTo>
                <a:lnTo>
                  <a:pt x="151021" y="2082800"/>
                </a:lnTo>
                <a:lnTo>
                  <a:pt x="173366" y="2120900"/>
                </a:lnTo>
                <a:lnTo>
                  <a:pt x="197252" y="2171700"/>
                </a:lnTo>
                <a:lnTo>
                  <a:pt x="222679" y="2209800"/>
                </a:lnTo>
                <a:lnTo>
                  <a:pt x="249646" y="2247900"/>
                </a:lnTo>
                <a:lnTo>
                  <a:pt x="278155" y="2286000"/>
                </a:lnTo>
                <a:lnTo>
                  <a:pt x="308205" y="2324100"/>
                </a:lnTo>
                <a:lnTo>
                  <a:pt x="339795" y="2362200"/>
                </a:lnTo>
                <a:lnTo>
                  <a:pt x="372927" y="2400300"/>
                </a:lnTo>
                <a:lnTo>
                  <a:pt x="407600" y="2438400"/>
                </a:lnTo>
                <a:lnTo>
                  <a:pt x="443401" y="2476500"/>
                </a:lnTo>
                <a:lnTo>
                  <a:pt x="479944" y="2501900"/>
                </a:lnTo>
                <a:lnTo>
                  <a:pt x="517231" y="2540000"/>
                </a:lnTo>
                <a:lnTo>
                  <a:pt x="555260" y="2565400"/>
                </a:lnTo>
                <a:lnTo>
                  <a:pt x="594031" y="2590800"/>
                </a:lnTo>
                <a:lnTo>
                  <a:pt x="633544" y="2628900"/>
                </a:lnTo>
                <a:lnTo>
                  <a:pt x="673799" y="2654300"/>
                </a:lnTo>
                <a:lnTo>
                  <a:pt x="714795" y="2679700"/>
                </a:lnTo>
                <a:lnTo>
                  <a:pt x="756532" y="2692400"/>
                </a:lnTo>
                <a:lnTo>
                  <a:pt x="799010" y="2717800"/>
                </a:lnTo>
                <a:lnTo>
                  <a:pt x="842229" y="2743200"/>
                </a:lnTo>
                <a:lnTo>
                  <a:pt x="976326" y="2781300"/>
                </a:lnTo>
                <a:lnTo>
                  <a:pt x="1022504" y="2806700"/>
                </a:lnTo>
                <a:lnTo>
                  <a:pt x="1069421" y="2806700"/>
                </a:lnTo>
                <a:lnTo>
                  <a:pt x="1214607" y="2844800"/>
                </a:lnTo>
                <a:lnTo>
                  <a:pt x="1624446" y="2844800"/>
                </a:lnTo>
                <a:lnTo>
                  <a:pt x="1723108" y="2819400"/>
                </a:lnTo>
                <a:lnTo>
                  <a:pt x="1771365" y="2819400"/>
                </a:lnTo>
                <a:lnTo>
                  <a:pt x="1865726" y="2794000"/>
                </a:lnTo>
                <a:lnTo>
                  <a:pt x="1911832" y="2768600"/>
                </a:lnTo>
                <a:lnTo>
                  <a:pt x="2001892" y="2743200"/>
                </a:lnTo>
                <a:lnTo>
                  <a:pt x="2045847" y="2717800"/>
                </a:lnTo>
                <a:lnTo>
                  <a:pt x="2089084" y="2705100"/>
                </a:lnTo>
                <a:lnTo>
                  <a:pt x="2131604" y="2679700"/>
                </a:lnTo>
                <a:lnTo>
                  <a:pt x="2173406" y="2654300"/>
                </a:lnTo>
                <a:lnTo>
                  <a:pt x="2214492" y="2628900"/>
                </a:lnTo>
                <a:lnTo>
                  <a:pt x="2254860" y="2603500"/>
                </a:lnTo>
                <a:lnTo>
                  <a:pt x="2294510" y="2578100"/>
                </a:lnTo>
                <a:lnTo>
                  <a:pt x="2333443" y="2540000"/>
                </a:lnTo>
                <a:lnTo>
                  <a:pt x="2371658" y="2514600"/>
                </a:lnTo>
                <a:lnTo>
                  <a:pt x="2409156" y="2476500"/>
                </a:lnTo>
                <a:lnTo>
                  <a:pt x="2445935" y="2438400"/>
                </a:lnTo>
                <a:lnTo>
                  <a:pt x="2481290" y="2413000"/>
                </a:lnTo>
                <a:lnTo>
                  <a:pt x="2515076" y="2374900"/>
                </a:lnTo>
                <a:lnTo>
                  <a:pt x="2547291" y="2336800"/>
                </a:lnTo>
                <a:lnTo>
                  <a:pt x="2577937" y="2298700"/>
                </a:lnTo>
                <a:lnTo>
                  <a:pt x="1374763" y="2298700"/>
                </a:lnTo>
                <a:lnTo>
                  <a:pt x="1321751" y="2286000"/>
                </a:lnTo>
                <a:lnTo>
                  <a:pt x="1270398" y="2286000"/>
                </a:lnTo>
                <a:lnTo>
                  <a:pt x="1172668" y="2260600"/>
                </a:lnTo>
                <a:lnTo>
                  <a:pt x="1126292" y="2247900"/>
                </a:lnTo>
                <a:lnTo>
                  <a:pt x="1081576" y="2222500"/>
                </a:lnTo>
                <a:lnTo>
                  <a:pt x="1038519" y="2209800"/>
                </a:lnTo>
                <a:lnTo>
                  <a:pt x="997122" y="2184400"/>
                </a:lnTo>
                <a:lnTo>
                  <a:pt x="957386" y="2159000"/>
                </a:lnTo>
                <a:lnTo>
                  <a:pt x="919310" y="2120900"/>
                </a:lnTo>
                <a:lnTo>
                  <a:pt x="882895" y="2095500"/>
                </a:lnTo>
                <a:lnTo>
                  <a:pt x="848141" y="2057400"/>
                </a:lnTo>
                <a:lnTo>
                  <a:pt x="818586" y="2019300"/>
                </a:lnTo>
                <a:lnTo>
                  <a:pt x="791215" y="1981200"/>
                </a:lnTo>
                <a:lnTo>
                  <a:pt x="766029" y="1943100"/>
                </a:lnTo>
                <a:lnTo>
                  <a:pt x="743030" y="1905000"/>
                </a:lnTo>
                <a:lnTo>
                  <a:pt x="722217" y="1866900"/>
                </a:lnTo>
                <a:lnTo>
                  <a:pt x="703592" y="1828800"/>
                </a:lnTo>
                <a:lnTo>
                  <a:pt x="687155" y="1778000"/>
                </a:lnTo>
                <a:lnTo>
                  <a:pt x="672908" y="1727200"/>
                </a:lnTo>
                <a:lnTo>
                  <a:pt x="660850" y="1689100"/>
                </a:lnTo>
                <a:lnTo>
                  <a:pt x="650983" y="1638300"/>
                </a:lnTo>
                <a:lnTo>
                  <a:pt x="643307" y="1587500"/>
                </a:lnTo>
                <a:lnTo>
                  <a:pt x="637823" y="1524000"/>
                </a:lnTo>
                <a:lnTo>
                  <a:pt x="634533" y="1473200"/>
                </a:lnTo>
                <a:lnTo>
                  <a:pt x="633436" y="1409700"/>
                </a:lnTo>
                <a:lnTo>
                  <a:pt x="634739" y="1358900"/>
                </a:lnTo>
                <a:lnTo>
                  <a:pt x="638648" y="1308100"/>
                </a:lnTo>
                <a:lnTo>
                  <a:pt x="645163" y="1244600"/>
                </a:lnTo>
                <a:lnTo>
                  <a:pt x="654286" y="1193800"/>
                </a:lnTo>
                <a:lnTo>
                  <a:pt x="666017" y="1143000"/>
                </a:lnTo>
                <a:lnTo>
                  <a:pt x="680357" y="1092200"/>
                </a:lnTo>
                <a:lnTo>
                  <a:pt x="697305" y="1054100"/>
                </a:lnTo>
                <a:lnTo>
                  <a:pt x="716863" y="1003300"/>
                </a:lnTo>
                <a:lnTo>
                  <a:pt x="739031" y="965200"/>
                </a:lnTo>
                <a:lnTo>
                  <a:pt x="763810" y="914400"/>
                </a:lnTo>
                <a:lnTo>
                  <a:pt x="791200" y="876300"/>
                </a:lnTo>
                <a:lnTo>
                  <a:pt x="821202" y="838200"/>
                </a:lnTo>
                <a:lnTo>
                  <a:pt x="853816" y="800100"/>
                </a:lnTo>
                <a:lnTo>
                  <a:pt x="888534" y="762000"/>
                </a:lnTo>
                <a:lnTo>
                  <a:pt x="924842" y="736600"/>
                </a:lnTo>
                <a:lnTo>
                  <a:pt x="962740" y="698500"/>
                </a:lnTo>
                <a:lnTo>
                  <a:pt x="1002231" y="673100"/>
                </a:lnTo>
                <a:lnTo>
                  <a:pt x="1043314" y="647700"/>
                </a:lnTo>
                <a:lnTo>
                  <a:pt x="1085990" y="635000"/>
                </a:lnTo>
                <a:lnTo>
                  <a:pt x="1130262" y="609600"/>
                </a:lnTo>
                <a:lnTo>
                  <a:pt x="1223592" y="584200"/>
                </a:lnTo>
                <a:lnTo>
                  <a:pt x="1272653" y="571500"/>
                </a:lnTo>
                <a:lnTo>
                  <a:pt x="1323313" y="571500"/>
                </a:lnTo>
                <a:lnTo>
                  <a:pt x="1375573" y="558800"/>
                </a:lnTo>
                <a:lnTo>
                  <a:pt x="2579837" y="558800"/>
                </a:lnTo>
                <a:lnTo>
                  <a:pt x="2549385" y="520700"/>
                </a:lnTo>
                <a:lnTo>
                  <a:pt x="2517371" y="482600"/>
                </a:lnTo>
                <a:lnTo>
                  <a:pt x="2483795" y="444500"/>
                </a:lnTo>
                <a:lnTo>
                  <a:pt x="2448658" y="406400"/>
                </a:lnTo>
                <a:lnTo>
                  <a:pt x="2411894" y="381000"/>
                </a:lnTo>
                <a:lnTo>
                  <a:pt x="2374443" y="342900"/>
                </a:lnTo>
                <a:lnTo>
                  <a:pt x="2336305" y="317500"/>
                </a:lnTo>
                <a:lnTo>
                  <a:pt x="2297480" y="279400"/>
                </a:lnTo>
                <a:lnTo>
                  <a:pt x="2257969" y="254000"/>
                </a:lnTo>
                <a:lnTo>
                  <a:pt x="2217772" y="228600"/>
                </a:lnTo>
                <a:lnTo>
                  <a:pt x="2176888" y="203200"/>
                </a:lnTo>
                <a:lnTo>
                  <a:pt x="2093061" y="152400"/>
                </a:lnTo>
                <a:lnTo>
                  <a:pt x="2050118" y="127000"/>
                </a:lnTo>
                <a:lnTo>
                  <a:pt x="2006489" y="114300"/>
                </a:lnTo>
                <a:lnTo>
                  <a:pt x="1962173" y="88900"/>
                </a:lnTo>
                <a:lnTo>
                  <a:pt x="1730306" y="25400"/>
                </a:lnTo>
                <a:close/>
              </a:path>
              <a:path w="2861944" h="2844800">
                <a:moveTo>
                  <a:pt x="2579837" y="558800"/>
                </a:moveTo>
                <a:lnTo>
                  <a:pt x="1484123" y="558800"/>
                </a:lnTo>
                <a:lnTo>
                  <a:pt x="1537149" y="571500"/>
                </a:lnTo>
                <a:lnTo>
                  <a:pt x="1588510" y="571500"/>
                </a:lnTo>
                <a:lnTo>
                  <a:pt x="1638207" y="584200"/>
                </a:lnTo>
                <a:lnTo>
                  <a:pt x="1732608" y="609600"/>
                </a:lnTo>
                <a:lnTo>
                  <a:pt x="1777313" y="635000"/>
                </a:lnTo>
                <a:lnTo>
                  <a:pt x="1820355" y="647700"/>
                </a:lnTo>
                <a:lnTo>
                  <a:pt x="1861733" y="673100"/>
                </a:lnTo>
                <a:lnTo>
                  <a:pt x="1901448" y="698500"/>
                </a:lnTo>
                <a:lnTo>
                  <a:pt x="1939501" y="736600"/>
                </a:lnTo>
                <a:lnTo>
                  <a:pt x="1975891" y="762000"/>
                </a:lnTo>
                <a:lnTo>
                  <a:pt x="2010619" y="800100"/>
                </a:lnTo>
                <a:lnTo>
                  <a:pt x="2040573" y="838200"/>
                </a:lnTo>
                <a:lnTo>
                  <a:pt x="2068316" y="876300"/>
                </a:lnTo>
                <a:lnTo>
                  <a:pt x="2093844" y="914400"/>
                </a:lnTo>
                <a:lnTo>
                  <a:pt x="2117158" y="952500"/>
                </a:lnTo>
                <a:lnTo>
                  <a:pt x="2138257" y="990600"/>
                </a:lnTo>
                <a:lnTo>
                  <a:pt x="2157139" y="1028700"/>
                </a:lnTo>
                <a:lnTo>
                  <a:pt x="2173804" y="1079500"/>
                </a:lnTo>
                <a:lnTo>
                  <a:pt x="2188250" y="1117600"/>
                </a:lnTo>
                <a:lnTo>
                  <a:pt x="2200476" y="1168400"/>
                </a:lnTo>
                <a:lnTo>
                  <a:pt x="2210482" y="1219200"/>
                </a:lnTo>
                <a:lnTo>
                  <a:pt x="2218266" y="1270000"/>
                </a:lnTo>
                <a:lnTo>
                  <a:pt x="2223827" y="1320800"/>
                </a:lnTo>
                <a:lnTo>
                  <a:pt x="2227164" y="1371600"/>
                </a:lnTo>
                <a:lnTo>
                  <a:pt x="2228277" y="1435100"/>
                </a:lnTo>
                <a:lnTo>
                  <a:pt x="2227164" y="1485900"/>
                </a:lnTo>
                <a:lnTo>
                  <a:pt x="2223827" y="1536700"/>
                </a:lnTo>
                <a:lnTo>
                  <a:pt x="2218266" y="1587500"/>
                </a:lnTo>
                <a:lnTo>
                  <a:pt x="2210482" y="1638300"/>
                </a:lnTo>
                <a:lnTo>
                  <a:pt x="2200476" y="1689100"/>
                </a:lnTo>
                <a:lnTo>
                  <a:pt x="2188250" y="1739900"/>
                </a:lnTo>
                <a:lnTo>
                  <a:pt x="2173804" y="1778000"/>
                </a:lnTo>
                <a:lnTo>
                  <a:pt x="2157139" y="1828800"/>
                </a:lnTo>
                <a:lnTo>
                  <a:pt x="2138257" y="1866900"/>
                </a:lnTo>
                <a:lnTo>
                  <a:pt x="2117158" y="1905000"/>
                </a:lnTo>
                <a:lnTo>
                  <a:pt x="2093844" y="1955800"/>
                </a:lnTo>
                <a:lnTo>
                  <a:pt x="2068316" y="1993900"/>
                </a:lnTo>
                <a:lnTo>
                  <a:pt x="2040573" y="2019300"/>
                </a:lnTo>
                <a:lnTo>
                  <a:pt x="2010619" y="2057400"/>
                </a:lnTo>
                <a:lnTo>
                  <a:pt x="1976277" y="2095500"/>
                </a:lnTo>
                <a:lnTo>
                  <a:pt x="1940210" y="2120900"/>
                </a:lnTo>
                <a:lnTo>
                  <a:pt x="1902416" y="2159000"/>
                </a:lnTo>
                <a:lnTo>
                  <a:pt x="1862895" y="2184400"/>
                </a:lnTo>
                <a:lnTo>
                  <a:pt x="1821647" y="2209800"/>
                </a:lnTo>
                <a:lnTo>
                  <a:pt x="1778671" y="2222500"/>
                </a:lnTo>
                <a:lnTo>
                  <a:pt x="1733967" y="2247900"/>
                </a:lnTo>
                <a:lnTo>
                  <a:pt x="1687535" y="2260600"/>
                </a:lnTo>
                <a:lnTo>
                  <a:pt x="1589483" y="2286000"/>
                </a:lnTo>
                <a:lnTo>
                  <a:pt x="1537863" y="2286000"/>
                </a:lnTo>
                <a:lnTo>
                  <a:pt x="1484513" y="2298700"/>
                </a:lnTo>
                <a:lnTo>
                  <a:pt x="2577937" y="2298700"/>
                </a:lnTo>
                <a:lnTo>
                  <a:pt x="2607013" y="2260600"/>
                </a:lnTo>
                <a:lnTo>
                  <a:pt x="2634519" y="2222500"/>
                </a:lnTo>
                <a:lnTo>
                  <a:pt x="2660454" y="2171700"/>
                </a:lnTo>
                <a:lnTo>
                  <a:pt x="2684819" y="2133600"/>
                </a:lnTo>
                <a:lnTo>
                  <a:pt x="2707613" y="2095500"/>
                </a:lnTo>
                <a:lnTo>
                  <a:pt x="2728837" y="2044700"/>
                </a:lnTo>
                <a:lnTo>
                  <a:pt x="2748489" y="2006600"/>
                </a:lnTo>
                <a:lnTo>
                  <a:pt x="2766570" y="1968500"/>
                </a:lnTo>
                <a:lnTo>
                  <a:pt x="2783080" y="1917700"/>
                </a:lnTo>
                <a:lnTo>
                  <a:pt x="2798018" y="1866900"/>
                </a:lnTo>
                <a:lnTo>
                  <a:pt x="2811384" y="1828800"/>
                </a:lnTo>
                <a:lnTo>
                  <a:pt x="2823179" y="1778000"/>
                </a:lnTo>
                <a:lnTo>
                  <a:pt x="2833401" y="1727200"/>
                </a:lnTo>
                <a:lnTo>
                  <a:pt x="2842051" y="1676400"/>
                </a:lnTo>
                <a:lnTo>
                  <a:pt x="2849129" y="1638300"/>
                </a:lnTo>
                <a:lnTo>
                  <a:pt x="2854635" y="1587500"/>
                </a:lnTo>
                <a:lnTo>
                  <a:pt x="2858567" y="1536700"/>
                </a:lnTo>
                <a:lnTo>
                  <a:pt x="2860927" y="1473200"/>
                </a:lnTo>
                <a:lnTo>
                  <a:pt x="2861713" y="1422400"/>
                </a:lnTo>
                <a:lnTo>
                  <a:pt x="2860933" y="1371600"/>
                </a:lnTo>
                <a:lnTo>
                  <a:pt x="2858590" y="1320800"/>
                </a:lnTo>
                <a:lnTo>
                  <a:pt x="2854686" y="1270000"/>
                </a:lnTo>
                <a:lnTo>
                  <a:pt x="2849221" y="1219200"/>
                </a:lnTo>
                <a:lnTo>
                  <a:pt x="2842193" y="1168400"/>
                </a:lnTo>
                <a:lnTo>
                  <a:pt x="2833604" y="1130300"/>
                </a:lnTo>
                <a:lnTo>
                  <a:pt x="2823454" y="1079500"/>
                </a:lnTo>
                <a:lnTo>
                  <a:pt x="2811742" y="1028700"/>
                </a:lnTo>
                <a:lnTo>
                  <a:pt x="2798468" y="990600"/>
                </a:lnTo>
                <a:lnTo>
                  <a:pt x="2783632" y="939800"/>
                </a:lnTo>
                <a:lnTo>
                  <a:pt x="2767235" y="889000"/>
                </a:lnTo>
                <a:lnTo>
                  <a:pt x="2749276" y="850900"/>
                </a:lnTo>
                <a:lnTo>
                  <a:pt x="2729756" y="812800"/>
                </a:lnTo>
                <a:lnTo>
                  <a:pt x="2708674" y="762000"/>
                </a:lnTo>
                <a:lnTo>
                  <a:pt x="2686030" y="723900"/>
                </a:lnTo>
                <a:lnTo>
                  <a:pt x="2661824" y="685800"/>
                </a:lnTo>
                <a:lnTo>
                  <a:pt x="2636057" y="635000"/>
                </a:lnTo>
                <a:lnTo>
                  <a:pt x="2608728" y="596900"/>
                </a:lnTo>
                <a:lnTo>
                  <a:pt x="2579837" y="558800"/>
                </a:lnTo>
                <a:close/>
              </a:path>
              <a:path w="2861944" h="2844800">
                <a:moveTo>
                  <a:pt x="1632757" y="12700"/>
                </a:moveTo>
                <a:lnTo>
                  <a:pt x="1227051" y="12700"/>
                </a:lnTo>
                <a:lnTo>
                  <a:pt x="1178168" y="25400"/>
                </a:lnTo>
                <a:lnTo>
                  <a:pt x="1681874" y="25400"/>
                </a:lnTo>
                <a:lnTo>
                  <a:pt x="1632757" y="12700"/>
                </a:lnTo>
                <a:close/>
              </a:path>
              <a:path w="2861944" h="2844800">
                <a:moveTo>
                  <a:pt x="1532466" y="0"/>
                </a:moveTo>
                <a:lnTo>
                  <a:pt x="1326872" y="0"/>
                </a:lnTo>
                <a:lnTo>
                  <a:pt x="1276619" y="12700"/>
                </a:lnTo>
                <a:lnTo>
                  <a:pt x="1582955" y="12700"/>
                </a:lnTo>
                <a:lnTo>
                  <a:pt x="153246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/>
          <p:nvPr/>
        </p:nvSpPr>
        <p:spPr>
          <a:xfrm>
            <a:off x="15256020" y="8115610"/>
            <a:ext cx="1755139" cy="2774315"/>
          </a:xfrm>
          <a:custGeom>
            <a:avLst/>
            <a:gdLst/>
            <a:ahLst/>
            <a:cxnLst/>
            <a:rect l="l" t="t" r="r" b="b"/>
            <a:pathLst>
              <a:path w="1755140" h="2774315">
                <a:moveTo>
                  <a:pt x="1242223" y="0"/>
                </a:moveTo>
                <a:lnTo>
                  <a:pt x="1190543" y="1409"/>
                </a:lnTo>
                <a:lnTo>
                  <a:pt x="1140872" y="5643"/>
                </a:lnTo>
                <a:lnTo>
                  <a:pt x="1093213" y="12706"/>
                </a:lnTo>
                <a:lnTo>
                  <a:pt x="1047571" y="22603"/>
                </a:lnTo>
                <a:lnTo>
                  <a:pt x="1003948" y="35341"/>
                </a:lnTo>
                <a:lnTo>
                  <a:pt x="962349" y="50924"/>
                </a:lnTo>
                <a:lnTo>
                  <a:pt x="922778" y="69359"/>
                </a:lnTo>
                <a:lnTo>
                  <a:pt x="889143" y="87741"/>
                </a:lnTo>
                <a:lnTo>
                  <a:pt x="854283" y="109666"/>
                </a:lnTo>
                <a:lnTo>
                  <a:pt x="818207" y="135137"/>
                </a:lnTo>
                <a:lnTo>
                  <a:pt x="780925" y="164161"/>
                </a:lnTo>
                <a:lnTo>
                  <a:pt x="742445" y="196741"/>
                </a:lnTo>
                <a:lnTo>
                  <a:pt x="702778" y="232884"/>
                </a:lnTo>
                <a:lnTo>
                  <a:pt x="661932" y="272593"/>
                </a:lnTo>
                <a:lnTo>
                  <a:pt x="619918" y="315875"/>
                </a:lnTo>
                <a:lnTo>
                  <a:pt x="619918" y="74814"/>
                </a:lnTo>
                <a:lnTo>
                  <a:pt x="0" y="74814"/>
                </a:lnTo>
                <a:lnTo>
                  <a:pt x="0" y="2773737"/>
                </a:lnTo>
                <a:lnTo>
                  <a:pt x="619918" y="2773737"/>
                </a:lnTo>
                <a:lnTo>
                  <a:pt x="619918" y="1374408"/>
                </a:lnTo>
                <a:lnTo>
                  <a:pt x="620875" y="1308887"/>
                </a:lnTo>
                <a:lnTo>
                  <a:pt x="623746" y="1246275"/>
                </a:lnTo>
                <a:lnTo>
                  <a:pt x="628532" y="1186574"/>
                </a:lnTo>
                <a:lnTo>
                  <a:pt x="635232" y="1129782"/>
                </a:lnTo>
                <a:lnTo>
                  <a:pt x="643848" y="1075901"/>
                </a:lnTo>
                <a:lnTo>
                  <a:pt x="654379" y="1024931"/>
                </a:lnTo>
                <a:lnTo>
                  <a:pt x="666825" y="976871"/>
                </a:lnTo>
                <a:lnTo>
                  <a:pt x="681187" y="931722"/>
                </a:lnTo>
                <a:lnTo>
                  <a:pt x="697465" y="889484"/>
                </a:lnTo>
                <a:lnTo>
                  <a:pt x="715660" y="850158"/>
                </a:lnTo>
                <a:lnTo>
                  <a:pt x="735771" y="813744"/>
                </a:lnTo>
                <a:lnTo>
                  <a:pt x="757798" y="780241"/>
                </a:lnTo>
                <a:lnTo>
                  <a:pt x="781743" y="749651"/>
                </a:lnTo>
                <a:lnTo>
                  <a:pt x="835385" y="697207"/>
                </a:lnTo>
                <a:lnTo>
                  <a:pt x="896699" y="656414"/>
                </a:lnTo>
                <a:lnTo>
                  <a:pt x="965685" y="627274"/>
                </a:lnTo>
                <a:lnTo>
                  <a:pt x="1003057" y="617075"/>
                </a:lnTo>
                <a:lnTo>
                  <a:pt x="1042348" y="609789"/>
                </a:lnTo>
                <a:lnTo>
                  <a:pt x="1083558" y="605417"/>
                </a:lnTo>
                <a:lnTo>
                  <a:pt x="1126688" y="603960"/>
                </a:lnTo>
                <a:lnTo>
                  <a:pt x="1174822" y="606587"/>
                </a:lnTo>
                <a:lnTo>
                  <a:pt x="1223312" y="614453"/>
                </a:lnTo>
                <a:lnTo>
                  <a:pt x="1272153" y="627541"/>
                </a:lnTo>
                <a:lnTo>
                  <a:pt x="1321339" y="645830"/>
                </a:lnTo>
                <a:lnTo>
                  <a:pt x="1370862" y="669302"/>
                </a:lnTo>
                <a:lnTo>
                  <a:pt x="1420717" y="697937"/>
                </a:lnTo>
                <a:lnTo>
                  <a:pt x="1470897" y="731715"/>
                </a:lnTo>
                <a:lnTo>
                  <a:pt x="1754564" y="160696"/>
                </a:lnTo>
                <a:lnTo>
                  <a:pt x="1706192" y="132833"/>
                </a:lnTo>
                <a:lnTo>
                  <a:pt x="1658175" y="107617"/>
                </a:lnTo>
                <a:lnTo>
                  <a:pt x="1610516" y="85047"/>
                </a:lnTo>
                <a:lnTo>
                  <a:pt x="1563214" y="65127"/>
                </a:lnTo>
                <a:lnTo>
                  <a:pt x="1516272" y="47858"/>
                </a:lnTo>
                <a:lnTo>
                  <a:pt x="1469690" y="33241"/>
                </a:lnTo>
                <a:lnTo>
                  <a:pt x="1423469" y="21279"/>
                </a:lnTo>
                <a:lnTo>
                  <a:pt x="1377611" y="11971"/>
                </a:lnTo>
                <a:lnTo>
                  <a:pt x="1332117" y="5321"/>
                </a:lnTo>
                <a:lnTo>
                  <a:pt x="1286987" y="1330"/>
                </a:lnTo>
                <a:lnTo>
                  <a:pt x="124222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 descr=""/>
          <p:cNvSpPr/>
          <p:nvPr/>
        </p:nvSpPr>
        <p:spPr>
          <a:xfrm>
            <a:off x="17423170" y="8115610"/>
            <a:ext cx="2311400" cy="2774315"/>
          </a:xfrm>
          <a:custGeom>
            <a:avLst/>
            <a:gdLst/>
            <a:ahLst/>
            <a:cxnLst/>
            <a:rect l="l" t="t" r="r" b="b"/>
            <a:pathLst>
              <a:path w="2311400" h="2774315">
                <a:moveTo>
                  <a:pt x="1355152" y="0"/>
                </a:moveTo>
                <a:lnTo>
                  <a:pt x="1307483" y="1121"/>
                </a:lnTo>
                <a:lnTo>
                  <a:pt x="1260385" y="4484"/>
                </a:lnTo>
                <a:lnTo>
                  <a:pt x="1213858" y="10090"/>
                </a:lnTo>
                <a:lnTo>
                  <a:pt x="1167902" y="17940"/>
                </a:lnTo>
                <a:lnTo>
                  <a:pt x="1122517" y="28033"/>
                </a:lnTo>
                <a:lnTo>
                  <a:pt x="1077702" y="40371"/>
                </a:lnTo>
                <a:lnTo>
                  <a:pt x="1033459" y="54953"/>
                </a:lnTo>
                <a:lnTo>
                  <a:pt x="989786" y="71781"/>
                </a:lnTo>
                <a:lnTo>
                  <a:pt x="946684" y="90854"/>
                </a:lnTo>
                <a:lnTo>
                  <a:pt x="904153" y="112173"/>
                </a:lnTo>
                <a:lnTo>
                  <a:pt x="862193" y="135738"/>
                </a:lnTo>
                <a:lnTo>
                  <a:pt x="820804" y="161551"/>
                </a:lnTo>
                <a:lnTo>
                  <a:pt x="779985" y="189611"/>
                </a:lnTo>
                <a:lnTo>
                  <a:pt x="739738" y="219919"/>
                </a:lnTo>
                <a:lnTo>
                  <a:pt x="700061" y="252475"/>
                </a:lnTo>
                <a:lnTo>
                  <a:pt x="660955" y="287281"/>
                </a:lnTo>
                <a:lnTo>
                  <a:pt x="622420" y="324335"/>
                </a:lnTo>
                <a:lnTo>
                  <a:pt x="622420" y="74814"/>
                </a:lnTo>
                <a:lnTo>
                  <a:pt x="0" y="74814"/>
                </a:lnTo>
                <a:lnTo>
                  <a:pt x="0" y="2773737"/>
                </a:lnTo>
                <a:lnTo>
                  <a:pt x="622420" y="2773737"/>
                </a:lnTo>
                <a:lnTo>
                  <a:pt x="622420" y="1473243"/>
                </a:lnTo>
                <a:lnTo>
                  <a:pt x="623067" y="1402823"/>
                </a:lnTo>
                <a:lnTo>
                  <a:pt x="625008" y="1335479"/>
                </a:lnTo>
                <a:lnTo>
                  <a:pt x="628242" y="1271211"/>
                </a:lnTo>
                <a:lnTo>
                  <a:pt x="632770" y="1210019"/>
                </a:lnTo>
                <a:lnTo>
                  <a:pt x="638591" y="1151903"/>
                </a:lnTo>
                <a:lnTo>
                  <a:pt x="645707" y="1096864"/>
                </a:lnTo>
                <a:lnTo>
                  <a:pt x="654116" y="1044901"/>
                </a:lnTo>
                <a:lnTo>
                  <a:pt x="663818" y="996015"/>
                </a:lnTo>
                <a:lnTo>
                  <a:pt x="674815" y="950205"/>
                </a:lnTo>
                <a:lnTo>
                  <a:pt x="687105" y="907473"/>
                </a:lnTo>
                <a:lnTo>
                  <a:pt x="700688" y="867818"/>
                </a:lnTo>
                <a:lnTo>
                  <a:pt x="715566" y="831240"/>
                </a:lnTo>
                <a:lnTo>
                  <a:pt x="749202" y="767316"/>
                </a:lnTo>
                <a:lnTo>
                  <a:pt x="776893" y="728418"/>
                </a:lnTo>
                <a:lnTo>
                  <a:pt x="808162" y="693617"/>
                </a:lnTo>
                <a:lnTo>
                  <a:pt x="843009" y="662911"/>
                </a:lnTo>
                <a:lnTo>
                  <a:pt x="881434" y="636301"/>
                </a:lnTo>
                <a:lnTo>
                  <a:pt x="923436" y="613786"/>
                </a:lnTo>
                <a:lnTo>
                  <a:pt x="969017" y="595365"/>
                </a:lnTo>
                <a:lnTo>
                  <a:pt x="1018176" y="581039"/>
                </a:lnTo>
                <a:lnTo>
                  <a:pt x="1070914" y="570807"/>
                </a:lnTo>
                <a:lnTo>
                  <a:pt x="1127230" y="564667"/>
                </a:lnTo>
                <a:lnTo>
                  <a:pt x="1187126" y="562621"/>
                </a:lnTo>
                <a:lnTo>
                  <a:pt x="1247995" y="564539"/>
                </a:lnTo>
                <a:lnTo>
                  <a:pt x="1304507" y="570289"/>
                </a:lnTo>
                <a:lnTo>
                  <a:pt x="1356662" y="579869"/>
                </a:lnTo>
                <a:lnTo>
                  <a:pt x="1404463" y="593272"/>
                </a:lnTo>
                <a:lnTo>
                  <a:pt x="1447910" y="610496"/>
                </a:lnTo>
                <a:lnTo>
                  <a:pt x="1487006" y="631535"/>
                </a:lnTo>
                <a:lnTo>
                  <a:pt x="1521750" y="656386"/>
                </a:lnTo>
                <a:lnTo>
                  <a:pt x="1552145" y="685045"/>
                </a:lnTo>
                <a:lnTo>
                  <a:pt x="1578192" y="717506"/>
                </a:lnTo>
                <a:lnTo>
                  <a:pt x="1614664" y="781085"/>
                </a:lnTo>
                <a:lnTo>
                  <a:pt x="1630159" y="818969"/>
                </a:lnTo>
                <a:lnTo>
                  <a:pt x="1643828" y="860918"/>
                </a:lnTo>
                <a:lnTo>
                  <a:pt x="1655672" y="906935"/>
                </a:lnTo>
                <a:lnTo>
                  <a:pt x="1665691" y="957022"/>
                </a:lnTo>
                <a:lnTo>
                  <a:pt x="1673887" y="1011181"/>
                </a:lnTo>
                <a:lnTo>
                  <a:pt x="1680260" y="1069414"/>
                </a:lnTo>
                <a:lnTo>
                  <a:pt x="1684811" y="1131723"/>
                </a:lnTo>
                <a:lnTo>
                  <a:pt x="1687541" y="1198111"/>
                </a:lnTo>
                <a:lnTo>
                  <a:pt x="1688451" y="1268579"/>
                </a:lnTo>
                <a:lnTo>
                  <a:pt x="1688451" y="2773737"/>
                </a:lnTo>
                <a:lnTo>
                  <a:pt x="2310987" y="2773737"/>
                </a:lnTo>
                <a:lnTo>
                  <a:pt x="2310987" y="1119547"/>
                </a:lnTo>
                <a:lnTo>
                  <a:pt x="2310289" y="1057094"/>
                </a:lnTo>
                <a:lnTo>
                  <a:pt x="2308197" y="996611"/>
                </a:lnTo>
                <a:lnTo>
                  <a:pt x="2304710" y="938099"/>
                </a:lnTo>
                <a:lnTo>
                  <a:pt x="2299829" y="881555"/>
                </a:lnTo>
                <a:lnTo>
                  <a:pt x="2293553" y="826981"/>
                </a:lnTo>
                <a:lnTo>
                  <a:pt x="2285883" y="774376"/>
                </a:lnTo>
                <a:lnTo>
                  <a:pt x="2276818" y="723739"/>
                </a:lnTo>
                <a:lnTo>
                  <a:pt x="2266360" y="675071"/>
                </a:lnTo>
                <a:lnTo>
                  <a:pt x="2254508" y="628370"/>
                </a:lnTo>
                <a:lnTo>
                  <a:pt x="2241262" y="583637"/>
                </a:lnTo>
                <a:lnTo>
                  <a:pt x="2226623" y="540872"/>
                </a:lnTo>
                <a:lnTo>
                  <a:pt x="2210590" y="500073"/>
                </a:lnTo>
                <a:lnTo>
                  <a:pt x="2193164" y="461240"/>
                </a:lnTo>
                <a:lnTo>
                  <a:pt x="2174345" y="424374"/>
                </a:lnTo>
                <a:lnTo>
                  <a:pt x="2154133" y="389474"/>
                </a:lnTo>
                <a:lnTo>
                  <a:pt x="2132528" y="356540"/>
                </a:lnTo>
                <a:lnTo>
                  <a:pt x="2109530" y="325571"/>
                </a:lnTo>
                <a:lnTo>
                  <a:pt x="2053616" y="262707"/>
                </a:lnTo>
                <a:lnTo>
                  <a:pt x="2020666" y="230899"/>
                </a:lnTo>
                <a:lnTo>
                  <a:pt x="1986291" y="201143"/>
                </a:lnTo>
                <a:lnTo>
                  <a:pt x="1950490" y="173437"/>
                </a:lnTo>
                <a:lnTo>
                  <a:pt x="1913262" y="147784"/>
                </a:lnTo>
                <a:lnTo>
                  <a:pt x="1874608" y="124182"/>
                </a:lnTo>
                <a:lnTo>
                  <a:pt x="1834527" y="102631"/>
                </a:lnTo>
                <a:lnTo>
                  <a:pt x="1793019" y="83133"/>
                </a:lnTo>
                <a:lnTo>
                  <a:pt x="1750083" y="65686"/>
                </a:lnTo>
                <a:lnTo>
                  <a:pt x="1705719" y="50292"/>
                </a:lnTo>
                <a:lnTo>
                  <a:pt x="1659926" y="36950"/>
                </a:lnTo>
                <a:lnTo>
                  <a:pt x="1612705" y="25660"/>
                </a:lnTo>
                <a:lnTo>
                  <a:pt x="1564054" y="16422"/>
                </a:lnTo>
                <a:lnTo>
                  <a:pt x="1513974" y="9238"/>
                </a:lnTo>
                <a:lnTo>
                  <a:pt x="1462464" y="4105"/>
                </a:lnTo>
                <a:lnTo>
                  <a:pt x="1409523" y="1026"/>
                </a:lnTo>
                <a:lnTo>
                  <a:pt x="135515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0" name="object 10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28256" y="9528505"/>
            <a:ext cx="5151675" cy="1078501"/>
          </a:xfrm>
          <a:prstGeom prst="rect">
            <a:avLst/>
          </a:prstGeom>
        </p:spPr>
      </p:pic>
      <p:sp>
        <p:nvSpPr>
          <p:cNvPr id="11" name="object 11" descr=""/>
          <p:cNvSpPr/>
          <p:nvPr/>
        </p:nvSpPr>
        <p:spPr>
          <a:xfrm>
            <a:off x="383579" y="699747"/>
            <a:ext cx="9871710" cy="1997710"/>
          </a:xfrm>
          <a:custGeom>
            <a:avLst/>
            <a:gdLst/>
            <a:ahLst/>
            <a:cxnLst/>
            <a:rect l="l" t="t" r="r" b="b"/>
            <a:pathLst>
              <a:path w="9871710" h="1997710">
                <a:moveTo>
                  <a:pt x="715370" y="225783"/>
                </a:moveTo>
                <a:lnTo>
                  <a:pt x="477325" y="225783"/>
                </a:lnTo>
                <a:lnTo>
                  <a:pt x="477325" y="1582904"/>
                </a:lnTo>
                <a:lnTo>
                  <a:pt x="715370" y="1582904"/>
                </a:lnTo>
                <a:lnTo>
                  <a:pt x="715370" y="225783"/>
                </a:lnTo>
                <a:close/>
              </a:path>
              <a:path w="9871710" h="1997710">
                <a:moveTo>
                  <a:pt x="1193921" y="0"/>
                </a:moveTo>
                <a:lnTo>
                  <a:pt x="0" y="0"/>
                </a:lnTo>
                <a:lnTo>
                  <a:pt x="0" y="225783"/>
                </a:lnTo>
                <a:lnTo>
                  <a:pt x="1193921" y="225783"/>
                </a:lnTo>
                <a:lnTo>
                  <a:pt x="1193921" y="0"/>
                </a:lnTo>
                <a:close/>
              </a:path>
              <a:path w="9871710" h="1997710">
                <a:moveTo>
                  <a:pt x="1531754" y="0"/>
                </a:moveTo>
                <a:lnTo>
                  <a:pt x="1305981" y="0"/>
                </a:lnTo>
                <a:lnTo>
                  <a:pt x="1305981" y="1582904"/>
                </a:lnTo>
                <a:lnTo>
                  <a:pt x="1531754" y="1582904"/>
                </a:lnTo>
                <a:lnTo>
                  <a:pt x="1531754" y="930107"/>
                </a:lnTo>
                <a:lnTo>
                  <a:pt x="1533036" y="902808"/>
                </a:lnTo>
                <a:lnTo>
                  <a:pt x="1533058" y="902344"/>
                </a:lnTo>
                <a:lnTo>
                  <a:pt x="1536791" y="876731"/>
                </a:lnTo>
                <a:lnTo>
                  <a:pt x="1536880" y="876119"/>
                </a:lnTo>
                <a:lnTo>
                  <a:pt x="1536970" y="875503"/>
                </a:lnTo>
                <a:lnTo>
                  <a:pt x="1543375" y="850043"/>
                </a:lnTo>
                <a:lnTo>
                  <a:pt x="1543491" y="849582"/>
                </a:lnTo>
                <a:lnTo>
                  <a:pt x="1564661" y="800194"/>
                </a:lnTo>
                <a:lnTo>
                  <a:pt x="1594723" y="756021"/>
                </a:lnTo>
                <a:lnTo>
                  <a:pt x="1632532" y="718216"/>
                </a:lnTo>
                <a:lnTo>
                  <a:pt x="1676703" y="688150"/>
                </a:lnTo>
                <a:lnTo>
                  <a:pt x="1726704" y="665907"/>
                </a:lnTo>
                <a:lnTo>
                  <a:pt x="1780698" y="654253"/>
                </a:lnTo>
                <a:lnTo>
                  <a:pt x="1809075" y="652796"/>
                </a:lnTo>
                <a:lnTo>
                  <a:pt x="2224748" y="652796"/>
                </a:lnTo>
                <a:lnTo>
                  <a:pt x="2221673" y="647276"/>
                </a:lnTo>
                <a:lnTo>
                  <a:pt x="2195673" y="610309"/>
                </a:lnTo>
                <a:lnTo>
                  <a:pt x="2166143" y="576715"/>
                </a:lnTo>
                <a:lnTo>
                  <a:pt x="2154434" y="565679"/>
                </a:lnTo>
                <a:lnTo>
                  <a:pt x="1531754" y="565679"/>
                </a:lnTo>
                <a:lnTo>
                  <a:pt x="1531754" y="0"/>
                </a:lnTo>
                <a:close/>
              </a:path>
              <a:path w="9871710" h="1997710">
                <a:moveTo>
                  <a:pt x="2224748" y="652796"/>
                </a:moveTo>
                <a:lnTo>
                  <a:pt x="1809075" y="652796"/>
                </a:lnTo>
                <a:lnTo>
                  <a:pt x="1835148" y="654253"/>
                </a:lnTo>
                <a:lnTo>
                  <a:pt x="1860608" y="658623"/>
                </a:lnTo>
                <a:lnTo>
                  <a:pt x="1909690" y="676105"/>
                </a:lnTo>
                <a:lnTo>
                  <a:pt x="1954478" y="702186"/>
                </a:lnTo>
                <a:lnTo>
                  <a:pt x="1993133" y="736239"/>
                </a:lnTo>
                <a:lnTo>
                  <a:pt x="2025960" y="777342"/>
                </a:lnTo>
                <a:lnTo>
                  <a:pt x="2050806" y="824582"/>
                </a:lnTo>
                <a:lnTo>
                  <a:pt x="2067368" y="876119"/>
                </a:lnTo>
                <a:lnTo>
                  <a:pt x="2072889" y="930107"/>
                </a:lnTo>
                <a:lnTo>
                  <a:pt x="2072889" y="1582904"/>
                </a:lnTo>
                <a:lnTo>
                  <a:pt x="2298673" y="1582904"/>
                </a:lnTo>
                <a:lnTo>
                  <a:pt x="2298673" y="930107"/>
                </a:lnTo>
                <a:lnTo>
                  <a:pt x="2296449" y="876731"/>
                </a:lnTo>
                <a:lnTo>
                  <a:pt x="2289775" y="825809"/>
                </a:lnTo>
                <a:lnTo>
                  <a:pt x="2278653" y="777342"/>
                </a:lnTo>
                <a:lnTo>
                  <a:pt x="2263082" y="731328"/>
                </a:lnTo>
                <a:lnTo>
                  <a:pt x="2244143" y="687615"/>
                </a:lnTo>
                <a:lnTo>
                  <a:pt x="2224748" y="652796"/>
                </a:lnTo>
                <a:close/>
              </a:path>
              <a:path w="9871710" h="1997710">
                <a:moveTo>
                  <a:pt x="1845880" y="439285"/>
                </a:moveTo>
                <a:lnTo>
                  <a:pt x="1775023" y="444499"/>
                </a:lnTo>
                <a:lnTo>
                  <a:pt x="1712136" y="460143"/>
                </a:lnTo>
                <a:lnTo>
                  <a:pt x="1657839" y="480393"/>
                </a:lnTo>
                <a:lnTo>
                  <a:pt x="1612746" y="501869"/>
                </a:lnTo>
                <a:lnTo>
                  <a:pt x="1569796" y="531932"/>
                </a:lnTo>
                <a:lnTo>
                  <a:pt x="1531754" y="565679"/>
                </a:lnTo>
                <a:lnTo>
                  <a:pt x="2154434" y="565679"/>
                </a:lnTo>
                <a:lnTo>
                  <a:pt x="2099272" y="519662"/>
                </a:lnTo>
                <a:lnTo>
                  <a:pt x="2061693" y="496194"/>
                </a:lnTo>
                <a:lnTo>
                  <a:pt x="2021352" y="476100"/>
                </a:lnTo>
                <a:lnTo>
                  <a:pt x="1979557" y="459993"/>
                </a:lnTo>
                <a:lnTo>
                  <a:pt x="1936380" y="448488"/>
                </a:lnTo>
                <a:lnTo>
                  <a:pt x="1891821" y="441586"/>
                </a:lnTo>
                <a:lnTo>
                  <a:pt x="1845880" y="439285"/>
                </a:lnTo>
                <a:close/>
              </a:path>
              <a:path w="9871710" h="1997710">
                <a:moveTo>
                  <a:pt x="3331826" y="652796"/>
                </a:moveTo>
                <a:lnTo>
                  <a:pt x="2938360" y="652796"/>
                </a:lnTo>
                <a:lnTo>
                  <a:pt x="2987900" y="656017"/>
                </a:lnTo>
                <a:lnTo>
                  <a:pt x="3031000" y="665678"/>
                </a:lnTo>
                <a:lnTo>
                  <a:pt x="3067659" y="681783"/>
                </a:lnTo>
                <a:lnTo>
                  <a:pt x="3121496" y="732248"/>
                </a:lnTo>
                <a:lnTo>
                  <a:pt x="3148488" y="800963"/>
                </a:lnTo>
                <a:lnTo>
                  <a:pt x="3151862" y="841764"/>
                </a:lnTo>
                <a:lnTo>
                  <a:pt x="3151862" y="879805"/>
                </a:lnTo>
                <a:lnTo>
                  <a:pt x="3093741" y="880381"/>
                </a:lnTo>
                <a:lnTo>
                  <a:pt x="3038575" y="882108"/>
                </a:lnTo>
                <a:lnTo>
                  <a:pt x="2986364" y="884987"/>
                </a:lnTo>
                <a:lnTo>
                  <a:pt x="2937107" y="889018"/>
                </a:lnTo>
                <a:lnTo>
                  <a:pt x="2890806" y="894201"/>
                </a:lnTo>
                <a:lnTo>
                  <a:pt x="2847459" y="900536"/>
                </a:lnTo>
                <a:lnTo>
                  <a:pt x="2807066" y="908024"/>
                </a:lnTo>
                <a:lnTo>
                  <a:pt x="2755283" y="919706"/>
                </a:lnTo>
                <a:lnTo>
                  <a:pt x="2707917" y="933153"/>
                </a:lnTo>
                <a:lnTo>
                  <a:pt x="2664970" y="948366"/>
                </a:lnTo>
                <a:lnTo>
                  <a:pt x="2626441" y="965347"/>
                </a:lnTo>
                <a:lnTo>
                  <a:pt x="2592329" y="984095"/>
                </a:lnTo>
                <a:lnTo>
                  <a:pt x="2555900" y="1009404"/>
                </a:lnTo>
                <a:lnTo>
                  <a:pt x="2525146" y="1037473"/>
                </a:lnTo>
                <a:lnTo>
                  <a:pt x="2500069" y="1068303"/>
                </a:lnTo>
                <a:lnTo>
                  <a:pt x="2480635" y="1101974"/>
                </a:lnTo>
                <a:lnTo>
                  <a:pt x="2456857" y="1174449"/>
                </a:lnTo>
                <a:lnTo>
                  <a:pt x="2456736" y="1174904"/>
                </a:lnTo>
                <a:lnTo>
                  <a:pt x="2450756" y="1214631"/>
                </a:lnTo>
                <a:lnTo>
                  <a:pt x="2448763" y="1256506"/>
                </a:lnTo>
                <a:lnTo>
                  <a:pt x="2451523" y="1305250"/>
                </a:lnTo>
                <a:lnTo>
                  <a:pt x="2459806" y="1350856"/>
                </a:lnTo>
                <a:lnTo>
                  <a:pt x="2473610" y="1393326"/>
                </a:lnTo>
                <a:lnTo>
                  <a:pt x="2492936" y="1432660"/>
                </a:lnTo>
                <a:lnTo>
                  <a:pt x="2517783" y="1468859"/>
                </a:lnTo>
                <a:lnTo>
                  <a:pt x="2548152" y="1501922"/>
                </a:lnTo>
                <a:lnTo>
                  <a:pt x="2584145" y="1530415"/>
                </a:lnTo>
                <a:lnTo>
                  <a:pt x="2625047" y="1553728"/>
                </a:lnTo>
                <a:lnTo>
                  <a:pt x="2670857" y="1571861"/>
                </a:lnTo>
                <a:lnTo>
                  <a:pt x="2721632" y="1584822"/>
                </a:lnTo>
                <a:lnTo>
                  <a:pt x="2777201" y="1592585"/>
                </a:lnTo>
                <a:lnTo>
                  <a:pt x="2837735" y="1595176"/>
                </a:lnTo>
                <a:lnTo>
                  <a:pt x="2879151" y="1594026"/>
                </a:lnTo>
                <a:lnTo>
                  <a:pt x="2917498" y="1590574"/>
                </a:lnTo>
                <a:lnTo>
                  <a:pt x="2984987" y="1576768"/>
                </a:lnTo>
                <a:lnTo>
                  <a:pt x="3041122" y="1555909"/>
                </a:lnTo>
                <a:lnTo>
                  <a:pt x="3086827" y="1532592"/>
                </a:lnTo>
                <a:lnTo>
                  <a:pt x="3129163" y="1503452"/>
                </a:lnTo>
                <a:lnTo>
                  <a:pt x="3165359" y="1470018"/>
                </a:lnTo>
                <a:lnTo>
                  <a:pt x="3378870" y="1470018"/>
                </a:lnTo>
                <a:lnTo>
                  <a:pt x="3378870" y="1393936"/>
                </a:lnTo>
                <a:lnTo>
                  <a:pt x="2851232" y="1393936"/>
                </a:lnTo>
                <a:lnTo>
                  <a:pt x="2810820" y="1391559"/>
                </a:lnTo>
                <a:lnTo>
                  <a:pt x="2745172" y="1372538"/>
                </a:lnTo>
                <a:lnTo>
                  <a:pt x="2700077" y="1335726"/>
                </a:lnTo>
                <a:lnTo>
                  <a:pt x="2677374" y="1292168"/>
                </a:lnTo>
                <a:lnTo>
                  <a:pt x="2674536" y="1268778"/>
                </a:lnTo>
                <a:lnTo>
                  <a:pt x="2675610" y="1247843"/>
                </a:lnTo>
                <a:lnTo>
                  <a:pt x="2684201" y="1209190"/>
                </a:lnTo>
                <a:lnTo>
                  <a:pt x="2703070" y="1174449"/>
                </a:lnTo>
                <a:lnTo>
                  <a:pt x="2738656" y="1145000"/>
                </a:lnTo>
                <a:lnTo>
                  <a:pt x="2791724" y="1120995"/>
                </a:lnTo>
                <a:lnTo>
                  <a:pt x="2864121" y="1101974"/>
                </a:lnTo>
                <a:lnTo>
                  <a:pt x="2907681" y="1094532"/>
                </a:lnTo>
                <a:lnTo>
                  <a:pt x="2947292" y="1089233"/>
                </a:lnTo>
                <a:lnTo>
                  <a:pt x="2991515" y="1085111"/>
                </a:lnTo>
                <a:lnTo>
                  <a:pt x="3040351" y="1082166"/>
                </a:lnTo>
                <a:lnTo>
                  <a:pt x="3093800" y="1080399"/>
                </a:lnTo>
                <a:lnTo>
                  <a:pt x="3151862" y="1079810"/>
                </a:lnTo>
                <a:lnTo>
                  <a:pt x="3378870" y="1079810"/>
                </a:lnTo>
                <a:lnTo>
                  <a:pt x="3378870" y="841764"/>
                </a:lnTo>
                <a:lnTo>
                  <a:pt x="3376938" y="800963"/>
                </a:lnTo>
                <a:lnTo>
                  <a:pt x="3370893" y="759243"/>
                </a:lnTo>
                <a:lnTo>
                  <a:pt x="3360923" y="720516"/>
                </a:lnTo>
                <a:lnTo>
                  <a:pt x="3346966" y="683476"/>
                </a:lnTo>
                <a:lnTo>
                  <a:pt x="3331826" y="652796"/>
                </a:lnTo>
                <a:close/>
              </a:path>
              <a:path w="9871710" h="1997710">
                <a:moveTo>
                  <a:pt x="3378870" y="1470018"/>
                </a:moveTo>
                <a:lnTo>
                  <a:pt x="3165359" y="1470018"/>
                </a:lnTo>
                <a:lnTo>
                  <a:pt x="3215671" y="1582904"/>
                </a:lnTo>
                <a:lnTo>
                  <a:pt x="3378870" y="1582904"/>
                </a:lnTo>
                <a:lnTo>
                  <a:pt x="3378870" y="1470018"/>
                </a:lnTo>
                <a:close/>
              </a:path>
              <a:path w="9871710" h="1997710">
                <a:moveTo>
                  <a:pt x="3378870" y="1079810"/>
                </a:moveTo>
                <a:lnTo>
                  <a:pt x="3151862" y="1079810"/>
                </a:lnTo>
                <a:lnTo>
                  <a:pt x="3151862" y="1141158"/>
                </a:lnTo>
                <a:lnTo>
                  <a:pt x="3146998" y="1191471"/>
                </a:lnTo>
                <a:lnTo>
                  <a:pt x="3132229" y="1238712"/>
                </a:lnTo>
                <a:lnTo>
                  <a:pt x="3107688" y="1281507"/>
                </a:lnTo>
                <a:lnTo>
                  <a:pt x="3073330" y="1320315"/>
                </a:lnTo>
                <a:lnTo>
                  <a:pt x="3039316" y="1346817"/>
                </a:lnTo>
                <a:lnTo>
                  <a:pt x="3000100" y="1367431"/>
                </a:lnTo>
                <a:lnTo>
                  <a:pt x="2955681" y="1382156"/>
                </a:lnTo>
                <a:lnTo>
                  <a:pt x="2906059" y="1390991"/>
                </a:lnTo>
                <a:lnTo>
                  <a:pt x="2851232" y="1393936"/>
                </a:lnTo>
                <a:lnTo>
                  <a:pt x="3378870" y="1393936"/>
                </a:lnTo>
                <a:lnTo>
                  <a:pt x="3378870" y="1079810"/>
                </a:lnTo>
                <a:close/>
              </a:path>
              <a:path w="9871710" h="1997710">
                <a:moveTo>
                  <a:pt x="2938360" y="439285"/>
                </a:moveTo>
                <a:lnTo>
                  <a:pt x="2880636" y="441338"/>
                </a:lnTo>
                <a:lnTo>
                  <a:pt x="2826669" y="447498"/>
                </a:lnTo>
                <a:lnTo>
                  <a:pt x="2776460" y="457766"/>
                </a:lnTo>
                <a:lnTo>
                  <a:pt x="2730007" y="472140"/>
                </a:lnTo>
                <a:lnTo>
                  <a:pt x="2687311" y="490622"/>
                </a:lnTo>
                <a:lnTo>
                  <a:pt x="2648371" y="513212"/>
                </a:lnTo>
                <a:lnTo>
                  <a:pt x="2613187" y="539910"/>
                </a:lnTo>
                <a:lnTo>
                  <a:pt x="2577295" y="574846"/>
                </a:lnTo>
                <a:lnTo>
                  <a:pt x="2547335" y="612577"/>
                </a:lnTo>
                <a:lnTo>
                  <a:pt x="2523306" y="653104"/>
                </a:lnTo>
                <a:lnTo>
                  <a:pt x="2505208" y="696425"/>
                </a:lnTo>
                <a:lnTo>
                  <a:pt x="2493041" y="742542"/>
                </a:lnTo>
                <a:lnTo>
                  <a:pt x="2486803" y="791452"/>
                </a:lnTo>
                <a:lnTo>
                  <a:pt x="2712577" y="791452"/>
                </a:lnTo>
                <a:lnTo>
                  <a:pt x="2720092" y="763689"/>
                </a:lnTo>
                <a:lnTo>
                  <a:pt x="2732823" y="738074"/>
                </a:lnTo>
                <a:lnTo>
                  <a:pt x="2773936" y="693287"/>
                </a:lnTo>
                <a:lnTo>
                  <a:pt x="2840807" y="662919"/>
                </a:lnTo>
                <a:lnTo>
                  <a:pt x="2885748" y="655327"/>
                </a:lnTo>
                <a:lnTo>
                  <a:pt x="2938360" y="652796"/>
                </a:lnTo>
                <a:lnTo>
                  <a:pt x="3331826" y="652796"/>
                </a:lnTo>
                <a:lnTo>
                  <a:pt x="3329404" y="647889"/>
                </a:lnTo>
                <a:lnTo>
                  <a:pt x="3308620" y="614758"/>
                </a:lnTo>
                <a:lnTo>
                  <a:pt x="3284614" y="584082"/>
                </a:lnTo>
                <a:lnTo>
                  <a:pt x="3257387" y="555857"/>
                </a:lnTo>
                <a:lnTo>
                  <a:pt x="3227021" y="530321"/>
                </a:lnTo>
                <a:lnTo>
                  <a:pt x="3193584" y="507696"/>
                </a:lnTo>
                <a:lnTo>
                  <a:pt x="3157078" y="487985"/>
                </a:lnTo>
                <a:lnTo>
                  <a:pt x="3117507" y="471189"/>
                </a:lnTo>
                <a:lnTo>
                  <a:pt x="3075942" y="457232"/>
                </a:lnTo>
                <a:lnTo>
                  <a:pt x="3032229" y="447262"/>
                </a:lnTo>
                <a:lnTo>
                  <a:pt x="2986820" y="441338"/>
                </a:lnTo>
                <a:lnTo>
                  <a:pt x="2987785" y="441338"/>
                </a:lnTo>
                <a:lnTo>
                  <a:pt x="2938360" y="439285"/>
                </a:lnTo>
                <a:close/>
              </a:path>
              <a:path w="9871710" h="1997710">
                <a:moveTo>
                  <a:pt x="3742472" y="451556"/>
                </a:moveTo>
                <a:lnTo>
                  <a:pt x="3579273" y="451556"/>
                </a:lnTo>
                <a:lnTo>
                  <a:pt x="3579273" y="1582904"/>
                </a:lnTo>
                <a:lnTo>
                  <a:pt x="3805056" y="1582904"/>
                </a:lnTo>
                <a:lnTo>
                  <a:pt x="3805056" y="930107"/>
                </a:lnTo>
                <a:lnTo>
                  <a:pt x="3806338" y="902808"/>
                </a:lnTo>
                <a:lnTo>
                  <a:pt x="3806360" y="902344"/>
                </a:lnTo>
                <a:lnTo>
                  <a:pt x="3810092" y="876731"/>
                </a:lnTo>
                <a:lnTo>
                  <a:pt x="3810181" y="876119"/>
                </a:lnTo>
                <a:lnTo>
                  <a:pt x="3810271" y="875503"/>
                </a:lnTo>
                <a:lnTo>
                  <a:pt x="3825914" y="824582"/>
                </a:lnTo>
                <a:lnTo>
                  <a:pt x="3851679" y="777342"/>
                </a:lnTo>
                <a:lnTo>
                  <a:pt x="3884813" y="736239"/>
                </a:lnTo>
                <a:lnTo>
                  <a:pt x="3925918" y="702186"/>
                </a:lnTo>
                <a:lnTo>
                  <a:pt x="3973156" y="676105"/>
                </a:lnTo>
                <a:lnTo>
                  <a:pt x="4025308" y="658623"/>
                </a:lnTo>
                <a:lnTo>
                  <a:pt x="4081142" y="652796"/>
                </a:lnTo>
                <a:lnTo>
                  <a:pt x="4497448" y="652796"/>
                </a:lnTo>
                <a:lnTo>
                  <a:pt x="4494352" y="647276"/>
                </a:lnTo>
                <a:lnTo>
                  <a:pt x="4468505" y="610309"/>
                </a:lnTo>
                <a:lnTo>
                  <a:pt x="4439435" y="576715"/>
                </a:lnTo>
                <a:lnTo>
                  <a:pt x="4427726" y="565679"/>
                </a:lnTo>
                <a:lnTo>
                  <a:pt x="3792785" y="565679"/>
                </a:lnTo>
                <a:lnTo>
                  <a:pt x="3742472" y="451556"/>
                </a:lnTo>
                <a:close/>
              </a:path>
              <a:path w="9871710" h="1997710">
                <a:moveTo>
                  <a:pt x="4497448" y="652796"/>
                </a:moveTo>
                <a:lnTo>
                  <a:pt x="4081142" y="652796"/>
                </a:lnTo>
                <a:lnTo>
                  <a:pt x="4107215" y="654253"/>
                </a:lnTo>
                <a:lnTo>
                  <a:pt x="4132675" y="658623"/>
                </a:lnTo>
                <a:lnTo>
                  <a:pt x="4181757" y="676105"/>
                </a:lnTo>
                <a:lnTo>
                  <a:pt x="4226851" y="702186"/>
                </a:lnTo>
                <a:lnTo>
                  <a:pt x="4266425" y="736239"/>
                </a:lnTo>
                <a:lnTo>
                  <a:pt x="4299252" y="777342"/>
                </a:lnTo>
                <a:lnTo>
                  <a:pt x="4324098" y="824582"/>
                </a:lnTo>
                <a:lnTo>
                  <a:pt x="4340661" y="876119"/>
                </a:lnTo>
                <a:lnTo>
                  <a:pt x="4346181" y="930107"/>
                </a:lnTo>
                <a:lnTo>
                  <a:pt x="4346181" y="1582904"/>
                </a:lnTo>
                <a:lnTo>
                  <a:pt x="4571965" y="1582904"/>
                </a:lnTo>
                <a:lnTo>
                  <a:pt x="4571965" y="930107"/>
                </a:lnTo>
                <a:lnTo>
                  <a:pt x="4569741" y="876731"/>
                </a:lnTo>
                <a:lnTo>
                  <a:pt x="4563067" y="825809"/>
                </a:lnTo>
                <a:lnTo>
                  <a:pt x="4551945" y="777342"/>
                </a:lnTo>
                <a:lnTo>
                  <a:pt x="4536374" y="731328"/>
                </a:lnTo>
                <a:lnTo>
                  <a:pt x="4516975" y="687615"/>
                </a:lnTo>
                <a:lnTo>
                  <a:pt x="4497448" y="652796"/>
                </a:lnTo>
                <a:close/>
              </a:path>
              <a:path w="9871710" h="1997710">
                <a:moveTo>
                  <a:pt x="4119183" y="439285"/>
                </a:moveTo>
                <a:lnTo>
                  <a:pt x="4077768" y="440588"/>
                </a:lnTo>
                <a:lnTo>
                  <a:pt x="4039420" y="444499"/>
                </a:lnTo>
                <a:lnTo>
                  <a:pt x="3971931" y="460143"/>
                </a:lnTo>
                <a:lnTo>
                  <a:pt x="3915795" y="480393"/>
                </a:lnTo>
                <a:lnTo>
                  <a:pt x="3870081" y="501869"/>
                </a:lnTo>
                <a:lnTo>
                  <a:pt x="3828672" y="531932"/>
                </a:lnTo>
                <a:lnTo>
                  <a:pt x="3792785" y="565679"/>
                </a:lnTo>
                <a:lnTo>
                  <a:pt x="4427726" y="565679"/>
                </a:lnTo>
                <a:lnTo>
                  <a:pt x="4372564" y="519662"/>
                </a:lnTo>
                <a:lnTo>
                  <a:pt x="4334985" y="496194"/>
                </a:lnTo>
                <a:lnTo>
                  <a:pt x="4294644" y="476100"/>
                </a:lnTo>
                <a:lnTo>
                  <a:pt x="4252849" y="459993"/>
                </a:lnTo>
                <a:lnTo>
                  <a:pt x="4209674" y="448488"/>
                </a:lnTo>
                <a:lnTo>
                  <a:pt x="4165118" y="441586"/>
                </a:lnTo>
                <a:lnTo>
                  <a:pt x="4119183" y="439285"/>
                </a:lnTo>
                <a:close/>
              </a:path>
              <a:path w="9871710" h="1997710">
                <a:moveTo>
                  <a:pt x="5010412" y="0"/>
                </a:moveTo>
                <a:lnTo>
                  <a:pt x="4784639" y="0"/>
                </a:lnTo>
                <a:lnTo>
                  <a:pt x="4784639" y="1582904"/>
                </a:lnTo>
                <a:lnTo>
                  <a:pt x="5010412" y="1582904"/>
                </a:lnTo>
                <a:lnTo>
                  <a:pt x="5010412" y="1042994"/>
                </a:lnTo>
                <a:lnTo>
                  <a:pt x="5278186" y="1042994"/>
                </a:lnTo>
                <a:lnTo>
                  <a:pt x="5225149" y="979195"/>
                </a:lnTo>
                <a:lnTo>
                  <a:pt x="5255800" y="942379"/>
                </a:lnTo>
                <a:lnTo>
                  <a:pt x="5010412" y="942379"/>
                </a:lnTo>
                <a:lnTo>
                  <a:pt x="5010412" y="0"/>
                </a:lnTo>
                <a:close/>
              </a:path>
              <a:path w="9871710" h="1997710">
                <a:moveTo>
                  <a:pt x="5278186" y="1042994"/>
                </a:moveTo>
                <a:lnTo>
                  <a:pt x="5010412" y="1042994"/>
                </a:lnTo>
                <a:lnTo>
                  <a:pt x="5450933" y="1582904"/>
                </a:lnTo>
                <a:lnTo>
                  <a:pt x="5727019" y="1582904"/>
                </a:lnTo>
                <a:lnTo>
                  <a:pt x="5278186" y="1042994"/>
                </a:lnTo>
                <a:close/>
              </a:path>
              <a:path w="9871710" h="1997710">
                <a:moveTo>
                  <a:pt x="5664434" y="451556"/>
                </a:moveTo>
                <a:lnTo>
                  <a:pt x="5400620" y="451556"/>
                </a:lnTo>
                <a:lnTo>
                  <a:pt x="5010412" y="942379"/>
                </a:lnTo>
                <a:lnTo>
                  <a:pt x="5255800" y="942379"/>
                </a:lnTo>
                <a:lnTo>
                  <a:pt x="5664434" y="451556"/>
                </a:lnTo>
                <a:close/>
              </a:path>
              <a:path w="9871710" h="1997710">
                <a:moveTo>
                  <a:pt x="6341325" y="451556"/>
                </a:moveTo>
                <a:lnTo>
                  <a:pt x="6102055" y="451556"/>
                </a:lnTo>
                <a:lnTo>
                  <a:pt x="6542565" y="1544863"/>
                </a:lnTo>
                <a:lnTo>
                  <a:pt x="6504524" y="1657750"/>
                </a:lnTo>
                <a:lnTo>
                  <a:pt x="6477531" y="1711741"/>
                </a:lnTo>
                <a:lnTo>
                  <a:pt x="6435814" y="1755915"/>
                </a:lnTo>
                <a:lnTo>
                  <a:pt x="6375072" y="1786292"/>
                </a:lnTo>
                <a:lnTo>
                  <a:pt x="6335960" y="1793885"/>
                </a:lnTo>
                <a:lnTo>
                  <a:pt x="6291023" y="1796416"/>
                </a:lnTo>
                <a:lnTo>
                  <a:pt x="6291023" y="1985384"/>
                </a:lnTo>
                <a:lnTo>
                  <a:pt x="6330697" y="1995604"/>
                </a:lnTo>
                <a:lnTo>
                  <a:pt x="6339623" y="1996495"/>
                </a:lnTo>
                <a:lnTo>
                  <a:pt x="6339827" y="1996495"/>
                </a:lnTo>
                <a:lnTo>
                  <a:pt x="6345699" y="1996956"/>
                </a:lnTo>
                <a:lnTo>
                  <a:pt x="6352678" y="1997339"/>
                </a:lnTo>
                <a:lnTo>
                  <a:pt x="6362188" y="1997645"/>
                </a:lnTo>
                <a:lnTo>
                  <a:pt x="6367094" y="1997645"/>
                </a:lnTo>
                <a:lnTo>
                  <a:pt x="6428757" y="1993045"/>
                </a:lnTo>
                <a:lnTo>
                  <a:pt x="6483666" y="1979248"/>
                </a:lnTo>
                <a:lnTo>
                  <a:pt x="6532747" y="1956238"/>
                </a:lnTo>
                <a:lnTo>
                  <a:pt x="6576920" y="1921574"/>
                </a:lnTo>
                <a:lnTo>
                  <a:pt x="6618031" y="1875864"/>
                </a:lnTo>
                <a:lnTo>
                  <a:pt x="6655451" y="1817274"/>
                </a:lnTo>
                <a:lnTo>
                  <a:pt x="6673936" y="1783374"/>
                </a:lnTo>
                <a:lnTo>
                  <a:pt x="6692573" y="1745487"/>
                </a:lnTo>
                <a:lnTo>
                  <a:pt x="6711364" y="1703613"/>
                </a:lnTo>
                <a:lnTo>
                  <a:pt x="6730308" y="1657750"/>
                </a:lnTo>
                <a:lnTo>
                  <a:pt x="6884630" y="1268778"/>
                </a:lnTo>
                <a:lnTo>
                  <a:pt x="6655451" y="1268778"/>
                </a:lnTo>
                <a:lnTo>
                  <a:pt x="6341325" y="451556"/>
                </a:lnTo>
                <a:close/>
              </a:path>
              <a:path w="9871710" h="1997710">
                <a:moveTo>
                  <a:pt x="7208859" y="451556"/>
                </a:moveTo>
                <a:lnTo>
                  <a:pt x="6969578" y="451556"/>
                </a:lnTo>
                <a:lnTo>
                  <a:pt x="6655451" y="1268778"/>
                </a:lnTo>
                <a:lnTo>
                  <a:pt x="6884630" y="1268778"/>
                </a:lnTo>
                <a:lnTo>
                  <a:pt x="7208859" y="451556"/>
                </a:lnTo>
                <a:close/>
              </a:path>
              <a:path w="9871710" h="1997710">
                <a:moveTo>
                  <a:pt x="7773700" y="439285"/>
                </a:moveTo>
                <a:lnTo>
                  <a:pt x="7718174" y="441969"/>
                </a:lnTo>
                <a:lnTo>
                  <a:pt x="7664491" y="450021"/>
                </a:lnTo>
                <a:lnTo>
                  <a:pt x="7612650" y="463443"/>
                </a:lnTo>
                <a:lnTo>
                  <a:pt x="7562649" y="482236"/>
                </a:lnTo>
                <a:lnTo>
                  <a:pt x="7515023" y="505855"/>
                </a:lnTo>
                <a:lnTo>
                  <a:pt x="7470311" y="533769"/>
                </a:lnTo>
                <a:lnTo>
                  <a:pt x="7428513" y="565978"/>
                </a:lnTo>
                <a:lnTo>
                  <a:pt x="7389628" y="602484"/>
                </a:lnTo>
                <a:lnTo>
                  <a:pt x="7354813" y="642364"/>
                </a:lnTo>
                <a:lnTo>
                  <a:pt x="7323983" y="685925"/>
                </a:lnTo>
                <a:lnTo>
                  <a:pt x="7297139" y="733167"/>
                </a:lnTo>
                <a:lnTo>
                  <a:pt x="7274281" y="784091"/>
                </a:lnTo>
                <a:lnTo>
                  <a:pt x="7259704" y="827186"/>
                </a:lnTo>
                <a:lnTo>
                  <a:pt x="7248366" y="872049"/>
                </a:lnTo>
                <a:lnTo>
                  <a:pt x="7240268" y="918678"/>
                </a:lnTo>
                <a:lnTo>
                  <a:pt x="7235409" y="967073"/>
                </a:lnTo>
                <a:lnTo>
                  <a:pt x="7233790" y="1017236"/>
                </a:lnTo>
                <a:lnTo>
                  <a:pt x="7235397" y="1067446"/>
                </a:lnTo>
                <a:lnTo>
                  <a:pt x="7235409" y="1067839"/>
                </a:lnTo>
                <a:lnTo>
                  <a:pt x="7240209" y="1115986"/>
                </a:lnTo>
                <a:lnTo>
                  <a:pt x="7240268" y="1116577"/>
                </a:lnTo>
                <a:lnTo>
                  <a:pt x="7248264" y="1162857"/>
                </a:lnTo>
                <a:lnTo>
                  <a:pt x="7248366" y="1163449"/>
                </a:lnTo>
                <a:lnTo>
                  <a:pt x="7259604" y="1208059"/>
                </a:lnTo>
                <a:lnTo>
                  <a:pt x="7274281" y="1251595"/>
                </a:lnTo>
                <a:lnTo>
                  <a:pt x="7297139" y="1302595"/>
                </a:lnTo>
                <a:lnTo>
                  <a:pt x="7323983" y="1350067"/>
                </a:lnTo>
                <a:lnTo>
                  <a:pt x="7354813" y="1394011"/>
                </a:lnTo>
                <a:lnTo>
                  <a:pt x="7389628" y="1434427"/>
                </a:lnTo>
                <a:lnTo>
                  <a:pt x="7428513" y="1470396"/>
                </a:lnTo>
                <a:lnTo>
                  <a:pt x="7470311" y="1502223"/>
                </a:lnTo>
                <a:lnTo>
                  <a:pt x="7515023" y="1529908"/>
                </a:lnTo>
                <a:lnTo>
                  <a:pt x="7562649" y="1553450"/>
                </a:lnTo>
                <a:lnTo>
                  <a:pt x="7612650" y="1571706"/>
                </a:lnTo>
                <a:lnTo>
                  <a:pt x="7664491" y="1584746"/>
                </a:lnTo>
                <a:lnTo>
                  <a:pt x="7718174" y="1592569"/>
                </a:lnTo>
                <a:lnTo>
                  <a:pt x="7773700" y="1595176"/>
                </a:lnTo>
                <a:lnTo>
                  <a:pt x="7829222" y="1592569"/>
                </a:lnTo>
                <a:lnTo>
                  <a:pt x="7882905" y="1584746"/>
                </a:lnTo>
                <a:lnTo>
                  <a:pt x="7934748" y="1571706"/>
                </a:lnTo>
                <a:lnTo>
                  <a:pt x="7984751" y="1553450"/>
                </a:lnTo>
                <a:lnTo>
                  <a:pt x="8032300" y="1529908"/>
                </a:lnTo>
                <a:lnTo>
                  <a:pt x="8076781" y="1502223"/>
                </a:lnTo>
                <a:lnTo>
                  <a:pt x="8118194" y="1470396"/>
                </a:lnTo>
                <a:lnTo>
                  <a:pt x="8156536" y="1434427"/>
                </a:lnTo>
                <a:lnTo>
                  <a:pt x="8191817" y="1394011"/>
                </a:lnTo>
                <a:lnTo>
                  <a:pt x="8200522" y="1381664"/>
                </a:lnTo>
                <a:lnTo>
                  <a:pt x="7773700" y="1381664"/>
                </a:lnTo>
                <a:lnTo>
                  <a:pt x="7743791" y="1380054"/>
                </a:lnTo>
                <a:lnTo>
                  <a:pt x="7684892" y="1367171"/>
                </a:lnTo>
                <a:lnTo>
                  <a:pt x="7627986" y="1341022"/>
                </a:lnTo>
                <a:lnTo>
                  <a:pt x="7577675" y="1302985"/>
                </a:lnTo>
                <a:lnTo>
                  <a:pt x="7534802" y="1254209"/>
                </a:lnTo>
                <a:lnTo>
                  <a:pt x="7499833" y="1196536"/>
                </a:lnTo>
                <a:lnTo>
                  <a:pt x="7474067" y="1130426"/>
                </a:lnTo>
                <a:lnTo>
                  <a:pt x="7461183" y="1056806"/>
                </a:lnTo>
                <a:lnTo>
                  <a:pt x="7459573" y="1017236"/>
                </a:lnTo>
                <a:lnTo>
                  <a:pt x="7461183" y="978195"/>
                </a:lnTo>
                <a:lnTo>
                  <a:pt x="7474067" y="905184"/>
                </a:lnTo>
                <a:lnTo>
                  <a:pt x="7499833" y="838614"/>
                </a:lnTo>
                <a:lnTo>
                  <a:pt x="7534802" y="780328"/>
                </a:lnTo>
                <a:lnTo>
                  <a:pt x="7577675" y="731553"/>
                </a:lnTo>
                <a:lnTo>
                  <a:pt x="7627986" y="694132"/>
                </a:lnTo>
                <a:lnTo>
                  <a:pt x="7684892" y="667979"/>
                </a:lnTo>
                <a:lnTo>
                  <a:pt x="7743791" y="654483"/>
                </a:lnTo>
                <a:lnTo>
                  <a:pt x="7773700" y="652796"/>
                </a:lnTo>
                <a:lnTo>
                  <a:pt x="8199237" y="652796"/>
                </a:lnTo>
                <a:lnTo>
                  <a:pt x="8191817" y="642364"/>
                </a:lnTo>
                <a:lnTo>
                  <a:pt x="8156536" y="602484"/>
                </a:lnTo>
                <a:lnTo>
                  <a:pt x="8118194" y="565978"/>
                </a:lnTo>
                <a:lnTo>
                  <a:pt x="8076781" y="533769"/>
                </a:lnTo>
                <a:lnTo>
                  <a:pt x="8032300" y="505855"/>
                </a:lnTo>
                <a:lnTo>
                  <a:pt x="7984751" y="482236"/>
                </a:lnTo>
                <a:lnTo>
                  <a:pt x="7934748" y="463443"/>
                </a:lnTo>
                <a:lnTo>
                  <a:pt x="7882905" y="450021"/>
                </a:lnTo>
                <a:lnTo>
                  <a:pt x="7829222" y="441969"/>
                </a:lnTo>
                <a:lnTo>
                  <a:pt x="7773700" y="439285"/>
                </a:lnTo>
                <a:close/>
              </a:path>
              <a:path w="9871710" h="1997710">
                <a:moveTo>
                  <a:pt x="8199237" y="652796"/>
                </a:moveTo>
                <a:lnTo>
                  <a:pt x="7773700" y="652796"/>
                </a:lnTo>
                <a:lnTo>
                  <a:pt x="7803609" y="654483"/>
                </a:lnTo>
                <a:lnTo>
                  <a:pt x="7833211" y="659544"/>
                </a:lnTo>
                <a:lnTo>
                  <a:pt x="7891497" y="679790"/>
                </a:lnTo>
                <a:lnTo>
                  <a:pt x="7945488" y="711386"/>
                </a:lnTo>
                <a:lnTo>
                  <a:pt x="7992112" y="754636"/>
                </a:lnTo>
                <a:lnTo>
                  <a:pt x="8030768" y="808014"/>
                </a:lnTo>
                <a:lnTo>
                  <a:pt x="8060833" y="869983"/>
                </a:lnTo>
                <a:lnTo>
                  <a:pt x="8081075" y="939926"/>
                </a:lnTo>
                <a:lnTo>
                  <a:pt x="8087827" y="1017236"/>
                </a:lnTo>
                <a:lnTo>
                  <a:pt x="8086138" y="1056806"/>
                </a:lnTo>
                <a:lnTo>
                  <a:pt x="8072639" y="1130426"/>
                </a:lnTo>
                <a:lnTo>
                  <a:pt x="8046873" y="1196536"/>
                </a:lnTo>
                <a:lnTo>
                  <a:pt x="8012515" y="1254209"/>
                </a:lnTo>
                <a:lnTo>
                  <a:pt x="7969721" y="1302985"/>
                </a:lnTo>
                <a:lnTo>
                  <a:pt x="7919413" y="1341022"/>
                </a:lnTo>
                <a:lnTo>
                  <a:pt x="7862507" y="1367171"/>
                </a:lnTo>
                <a:lnTo>
                  <a:pt x="7803609" y="1380054"/>
                </a:lnTo>
                <a:lnTo>
                  <a:pt x="7773700" y="1381664"/>
                </a:lnTo>
                <a:lnTo>
                  <a:pt x="8200522" y="1381664"/>
                </a:lnTo>
                <a:lnTo>
                  <a:pt x="8222801" y="1350067"/>
                </a:lnTo>
                <a:lnTo>
                  <a:pt x="8249490" y="1302595"/>
                </a:lnTo>
                <a:lnTo>
                  <a:pt x="8271884" y="1251595"/>
                </a:lnTo>
                <a:lnTo>
                  <a:pt x="8286902" y="1208059"/>
                </a:lnTo>
                <a:lnTo>
                  <a:pt x="8298582" y="1162857"/>
                </a:lnTo>
                <a:lnTo>
                  <a:pt x="8306820" y="1116577"/>
                </a:lnTo>
                <a:lnTo>
                  <a:pt x="8311891" y="1067839"/>
                </a:lnTo>
                <a:lnTo>
                  <a:pt x="8313600" y="1017236"/>
                </a:lnTo>
                <a:lnTo>
                  <a:pt x="8311931" y="967073"/>
                </a:lnTo>
                <a:lnTo>
                  <a:pt x="8306925" y="918678"/>
                </a:lnTo>
                <a:lnTo>
                  <a:pt x="8298582" y="872049"/>
                </a:lnTo>
                <a:lnTo>
                  <a:pt x="8286902" y="827186"/>
                </a:lnTo>
                <a:lnTo>
                  <a:pt x="8271884" y="784091"/>
                </a:lnTo>
                <a:lnTo>
                  <a:pt x="8249490" y="733167"/>
                </a:lnTo>
                <a:lnTo>
                  <a:pt x="8222801" y="685925"/>
                </a:lnTo>
                <a:lnTo>
                  <a:pt x="8199237" y="652796"/>
                </a:lnTo>
                <a:close/>
              </a:path>
              <a:path w="9871710" h="1997710">
                <a:moveTo>
                  <a:pt x="8690698" y="451556"/>
                </a:moveTo>
                <a:lnTo>
                  <a:pt x="8464925" y="451556"/>
                </a:lnTo>
                <a:lnTo>
                  <a:pt x="8464925" y="1105578"/>
                </a:lnTo>
                <a:lnTo>
                  <a:pt x="8467073" y="1158495"/>
                </a:lnTo>
                <a:lnTo>
                  <a:pt x="8473515" y="1209264"/>
                </a:lnTo>
                <a:lnTo>
                  <a:pt x="8484251" y="1257885"/>
                </a:lnTo>
                <a:lnTo>
                  <a:pt x="8499280" y="1304358"/>
                </a:lnTo>
                <a:lnTo>
                  <a:pt x="8518685" y="1347615"/>
                </a:lnTo>
                <a:lnTo>
                  <a:pt x="8541310" y="1387801"/>
                </a:lnTo>
                <a:lnTo>
                  <a:pt x="8567155" y="1424919"/>
                </a:lnTo>
                <a:lnTo>
                  <a:pt x="8596219" y="1458971"/>
                </a:lnTo>
                <a:lnTo>
                  <a:pt x="8628659" y="1489190"/>
                </a:lnTo>
                <a:lnTo>
                  <a:pt x="8663401" y="1516032"/>
                </a:lnTo>
                <a:lnTo>
                  <a:pt x="8700444" y="1539497"/>
                </a:lnTo>
                <a:lnTo>
                  <a:pt x="8739786" y="1559586"/>
                </a:lnTo>
                <a:lnTo>
                  <a:pt x="8781733" y="1575156"/>
                </a:lnTo>
                <a:lnTo>
                  <a:pt x="8825370" y="1586278"/>
                </a:lnTo>
                <a:lnTo>
                  <a:pt x="8870694" y="1592952"/>
                </a:lnTo>
                <a:lnTo>
                  <a:pt x="8917707" y="1595176"/>
                </a:lnTo>
                <a:lnTo>
                  <a:pt x="8959044" y="1594026"/>
                </a:lnTo>
                <a:lnTo>
                  <a:pt x="8997159" y="1590574"/>
                </a:lnTo>
                <a:lnTo>
                  <a:pt x="9063724" y="1576768"/>
                </a:lnTo>
                <a:lnTo>
                  <a:pt x="9119867" y="1555909"/>
                </a:lnTo>
                <a:lnTo>
                  <a:pt x="9165574" y="1532592"/>
                </a:lnTo>
                <a:lnTo>
                  <a:pt x="9207902" y="1503452"/>
                </a:lnTo>
                <a:lnTo>
                  <a:pt x="9244105" y="1470018"/>
                </a:lnTo>
                <a:lnTo>
                  <a:pt x="9457607" y="1470018"/>
                </a:lnTo>
                <a:lnTo>
                  <a:pt x="9457607" y="1381664"/>
                </a:lnTo>
                <a:lnTo>
                  <a:pt x="8954523" y="1381664"/>
                </a:lnTo>
                <a:lnTo>
                  <a:pt x="8928444" y="1380361"/>
                </a:lnTo>
                <a:lnTo>
                  <a:pt x="8878132" y="1369932"/>
                </a:lnTo>
                <a:lnTo>
                  <a:pt x="8830660" y="1348844"/>
                </a:lnTo>
                <a:lnTo>
                  <a:pt x="8788327" y="1319395"/>
                </a:lnTo>
                <a:lnTo>
                  <a:pt x="8752285" y="1282121"/>
                </a:lnTo>
                <a:lnTo>
                  <a:pt x="8723448" y="1237951"/>
                </a:lnTo>
                <a:lnTo>
                  <a:pt x="8702431" y="1187945"/>
                </a:lnTo>
                <a:lnTo>
                  <a:pt x="8692002" y="1133954"/>
                </a:lnTo>
                <a:lnTo>
                  <a:pt x="8690698" y="1105578"/>
                </a:lnTo>
                <a:lnTo>
                  <a:pt x="8690698" y="451556"/>
                </a:lnTo>
                <a:close/>
              </a:path>
              <a:path w="9871710" h="1997710">
                <a:moveTo>
                  <a:pt x="9457607" y="1470018"/>
                </a:moveTo>
                <a:lnTo>
                  <a:pt x="9244105" y="1470018"/>
                </a:lnTo>
                <a:lnTo>
                  <a:pt x="9294418" y="1582904"/>
                </a:lnTo>
                <a:lnTo>
                  <a:pt x="9457607" y="1582904"/>
                </a:lnTo>
                <a:lnTo>
                  <a:pt x="9457607" y="1470018"/>
                </a:lnTo>
                <a:close/>
              </a:path>
              <a:path w="9871710" h="1997710">
                <a:moveTo>
                  <a:pt x="9457607" y="451556"/>
                </a:moveTo>
                <a:lnTo>
                  <a:pt x="9231834" y="451556"/>
                </a:lnTo>
                <a:lnTo>
                  <a:pt x="9231834" y="1105578"/>
                </a:lnTo>
                <a:lnTo>
                  <a:pt x="9230377" y="1133954"/>
                </a:lnTo>
                <a:lnTo>
                  <a:pt x="9218718" y="1187945"/>
                </a:lnTo>
                <a:lnTo>
                  <a:pt x="9196476" y="1237951"/>
                </a:lnTo>
                <a:lnTo>
                  <a:pt x="9166414" y="1282121"/>
                </a:lnTo>
                <a:lnTo>
                  <a:pt x="9128605" y="1319395"/>
                </a:lnTo>
                <a:lnTo>
                  <a:pt x="9084434" y="1348844"/>
                </a:lnTo>
                <a:lnTo>
                  <a:pt x="9034587" y="1369932"/>
                </a:lnTo>
                <a:lnTo>
                  <a:pt x="8981822" y="1380361"/>
                </a:lnTo>
                <a:lnTo>
                  <a:pt x="8954523" y="1381664"/>
                </a:lnTo>
                <a:lnTo>
                  <a:pt x="9457607" y="1381664"/>
                </a:lnTo>
                <a:lnTo>
                  <a:pt x="9457607" y="451556"/>
                </a:lnTo>
                <a:close/>
              </a:path>
              <a:path w="9871710" h="1997710">
                <a:moveTo>
                  <a:pt x="9732865" y="1319090"/>
                </a:moveTo>
                <a:lnTo>
                  <a:pt x="9679487" y="1329213"/>
                </a:lnTo>
                <a:lnTo>
                  <a:pt x="9634701" y="1359581"/>
                </a:lnTo>
                <a:lnTo>
                  <a:pt x="9604333" y="1404368"/>
                </a:lnTo>
                <a:lnTo>
                  <a:pt x="9594210" y="1457746"/>
                </a:lnTo>
                <a:lnTo>
                  <a:pt x="9596741" y="1485509"/>
                </a:lnTo>
                <a:lnTo>
                  <a:pt x="9616986" y="1534591"/>
                </a:lnTo>
                <a:lnTo>
                  <a:pt x="9656020" y="1573089"/>
                </a:lnTo>
                <a:lnTo>
                  <a:pt x="9705103" y="1592722"/>
                </a:lnTo>
                <a:lnTo>
                  <a:pt x="9732865" y="1595176"/>
                </a:lnTo>
                <a:lnTo>
                  <a:pt x="9760628" y="1592722"/>
                </a:lnTo>
                <a:lnTo>
                  <a:pt x="9809711" y="1573089"/>
                </a:lnTo>
                <a:lnTo>
                  <a:pt x="9848745" y="1534591"/>
                </a:lnTo>
                <a:lnTo>
                  <a:pt x="9868990" y="1485509"/>
                </a:lnTo>
                <a:lnTo>
                  <a:pt x="9871521" y="1457746"/>
                </a:lnTo>
                <a:lnTo>
                  <a:pt x="9868990" y="1429983"/>
                </a:lnTo>
                <a:lnTo>
                  <a:pt x="9848745" y="1380901"/>
                </a:lnTo>
                <a:lnTo>
                  <a:pt x="9809711" y="1341866"/>
                </a:lnTo>
                <a:lnTo>
                  <a:pt x="9760628" y="1321621"/>
                </a:lnTo>
                <a:lnTo>
                  <a:pt x="9732865" y="131909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2024-05-30T19:39:13Z</dcterms:created>
  <dcterms:modified xsi:type="dcterms:W3CDTF">2024-05-30T19:39:13Z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2024-05-30T00:00:00Z</vt:filetime>
  </property>
  <property fmtid="{D5CDD505-2E9C-101B-9397-08002B2CF9AE}" pid="3" name="LastSaved">
    <vt:filetime>2024-05-30T00:00:00Z</vt:filetime>
  </property>
</Properties>
</file>