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892" r:id="rId4"/>
    <p:sldMasterId id="2147483814" r:id="rId5"/>
    <p:sldMasterId id="2147483660" r:id="rId6"/>
  </p:sldMasterIdLst>
  <p:notesMasterIdLst>
    <p:notesMasterId r:id="rId11"/>
  </p:notesMasterIdLst>
  <p:handoutMasterIdLst>
    <p:handoutMasterId r:id="rId12"/>
  </p:handoutMasterIdLst>
  <p:sldIdLst>
    <p:sldId id="2146846855" r:id="rId7"/>
    <p:sldId id="2146846854" r:id="rId8"/>
    <p:sldId id="2146846836" r:id="rId9"/>
    <p:sldId id="365" r:id="rId10"/>
  </p:sldIdLst>
  <p:sldSz cx="12192000" cy="6858000"/>
  <p:notesSz cx="7010400" cy="9296400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6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BEB"/>
    <a:srgbClr val="CACACA"/>
    <a:srgbClr val="8A8A8A"/>
    <a:srgbClr val="323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4" autoAdjust="0"/>
    <p:restoredTop sz="87854" autoAdjust="0"/>
  </p:normalViewPr>
  <p:slideViewPr>
    <p:cSldViewPr snapToGrid="0">
      <p:cViewPr varScale="1">
        <p:scale>
          <a:sx n="55" d="100"/>
          <a:sy n="55" d="100"/>
        </p:scale>
        <p:origin x="120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B13B3C-CB0F-7346-BB7C-805334D15B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05997" cy="4745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5C2AD0-3ED8-AE46-9C2F-60E460E802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58568" y="0"/>
            <a:ext cx="3105997" cy="4745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614001D-9E8F-8B41-A835-B8A624838B6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DCA03-024F-B64E-A512-AF24B74347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76837"/>
            <a:ext cx="3105997" cy="4745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6C888-365A-1A40-83B4-AB4EB1B7CA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58568" y="8976837"/>
            <a:ext cx="3105997" cy="4745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2A8865F-DBBA-9040-A0A0-8626D99E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59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05997" cy="474504"/>
          </a:xfrm>
          <a:prstGeom prst="rect">
            <a:avLst/>
          </a:prstGeom>
        </p:spPr>
        <p:txBody>
          <a:bodyPr vert="horz" lIns="94947" tIns="47474" rIns="94947" bIns="4747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58568" y="0"/>
            <a:ext cx="3105997" cy="474504"/>
          </a:xfrm>
          <a:prstGeom prst="rect">
            <a:avLst/>
          </a:prstGeom>
        </p:spPr>
        <p:txBody>
          <a:bodyPr vert="horz" lIns="94947" tIns="47474" rIns="94947" bIns="4747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4A7832D-BC1A-4C4A-93C9-90E94363C0A8}" type="datetimeFigureOut">
              <a:rPr lang="en-US"/>
              <a:pPr>
                <a:defRPr/>
              </a:pPr>
              <a:t>5/15/2024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47" tIns="47474" rIns="94947" bIns="4747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7268" y="4548135"/>
            <a:ext cx="5731651" cy="3721788"/>
          </a:xfrm>
          <a:prstGeom prst="rect">
            <a:avLst/>
          </a:prstGeom>
        </p:spPr>
        <p:txBody>
          <a:bodyPr vert="horz" lIns="94947" tIns="47474" rIns="94947" bIns="4747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76837"/>
            <a:ext cx="3105997" cy="474504"/>
          </a:xfrm>
          <a:prstGeom prst="rect">
            <a:avLst/>
          </a:prstGeom>
        </p:spPr>
        <p:txBody>
          <a:bodyPr vert="horz" lIns="94947" tIns="47474" rIns="94947" bIns="4747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58568" y="8976837"/>
            <a:ext cx="3105997" cy="474504"/>
          </a:xfrm>
          <a:prstGeom prst="rect">
            <a:avLst/>
          </a:prstGeom>
        </p:spPr>
        <p:txBody>
          <a:bodyPr vert="horz" lIns="94947" tIns="47474" rIns="94947" bIns="4747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BE38053-E78B-6A4C-8605-71D746E98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140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Calibri"/>
              </a:rPr>
              <a:t>The solar array at Lexmark's corporate headquarters in Lexington, Kentucky will generate approximately 2MW of clean, renewable power. Key items to note are:</a:t>
            </a:r>
          </a:p>
          <a:p>
            <a:r>
              <a:rPr lang="en-US" dirty="0">
                <a:ea typeface="ＭＳ Ｐゴシック"/>
                <a:cs typeface="Calibri"/>
              </a:rPr>
              <a:t>1. 2 MW will provide approximately 10% of the overall energy demand for the Lexington site</a:t>
            </a:r>
          </a:p>
          <a:p>
            <a:r>
              <a:rPr lang="en-US" dirty="0">
                <a:ea typeface="ＭＳ Ｐゴシック"/>
                <a:cs typeface="Calibri"/>
              </a:rPr>
              <a:t>2. Pollinator flowers will be planted in and around the array to help support local pollinator habitat</a:t>
            </a:r>
          </a:p>
          <a:p>
            <a:r>
              <a:rPr lang="en-US" dirty="0">
                <a:ea typeface="ＭＳ Ｐゴシック"/>
                <a:cs typeface="Calibri"/>
              </a:rPr>
              <a:t>3. The array will also be used as a resource for local primary and secondary schools and universities as a demonstration of careers and projects in science, technology, engineering and math (STEM0</a:t>
            </a:r>
          </a:p>
          <a:p>
            <a:r>
              <a:rPr lang="en-US" dirty="0">
                <a:ea typeface="ＭＳ Ｐゴシック"/>
                <a:cs typeface="Calibri"/>
              </a:rPr>
              <a:t>4. Additional solar arrays are being planned for Lexmark's Cebu, Philippines and Juarez, Mexico locations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E38053-E78B-6A4C-8605-71D746E9845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6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E38053-E78B-6A4C-8605-71D746E9845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10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880100"/>
            <a:ext cx="2514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sosceles Triangle 7" hidden="1"/>
          <p:cNvSpPr/>
          <p:nvPr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Isosceles Triangle 8" hidden="1"/>
          <p:cNvSpPr/>
          <p:nvPr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" name="Isosceles Triangle 9" hidden="1"/>
          <p:cNvSpPr/>
          <p:nvPr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620000" cy="2743200"/>
          </a:xfrm>
        </p:spPr>
        <p:txBody>
          <a:bodyPr anchor="b"/>
          <a:lstStyle>
            <a:lvl1pPr algn="l">
              <a:defRPr sz="36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0"/>
          </p:nvPr>
        </p:nvSpPr>
        <p:spPr>
          <a:xfrm>
            <a:off x="609600" y="5029200"/>
            <a:ext cx="7620000" cy="457200"/>
          </a:xfrm>
          <a:prstGeom prst="rect">
            <a:avLst/>
          </a:prstGeom>
        </p:spPr>
        <p:txBody>
          <a:bodyPr lIns="45720" rIns="45720"/>
          <a:lstStyle>
            <a:lvl1pPr algn="l">
              <a:spcBef>
                <a:spcPts val="300"/>
              </a:spcBef>
              <a:buNone/>
              <a:defRPr sz="1600" cap="none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09600" y="3429000"/>
            <a:ext cx="7620000" cy="13716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2200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Footer Placeholder 12"/>
          <p:cNvSpPr>
            <a:spLocks noGrp="1"/>
          </p:cNvSpPr>
          <p:nvPr userDrawn="1">
            <p:ph type="ftr" sz="quarter" idx="11"/>
          </p:nvPr>
        </p:nvSpPr>
        <p:spPr>
          <a:xfrm>
            <a:off x="609600" y="6565900"/>
            <a:ext cx="6096000" cy="1365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0188473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5880869"/>
            <a:ext cx="2514600" cy="519931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09600" y="457200"/>
            <a:ext cx="7620000" cy="2743200"/>
          </a:xfrm>
        </p:spPr>
        <p:txBody>
          <a:bodyPr lIns="0" tIns="0" rIns="0" bIns="0" anchor="b"/>
          <a:lstStyle>
            <a:lvl1pPr algn="l">
              <a:defRPr sz="36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add presentation title</a:t>
            </a:r>
          </a:p>
        </p:txBody>
      </p:sp>
      <p:sp>
        <p:nvSpPr>
          <p:cNvPr id="7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09600" y="5029200"/>
            <a:ext cx="7620000" cy="457200"/>
          </a:xfrm>
          <a:prstGeom prst="rect">
            <a:avLst/>
          </a:prstGeom>
        </p:spPr>
        <p:txBody>
          <a:bodyPr lIns="45720" tIns="45720" rIns="45720" bIns="45720" anchor="t"/>
          <a:lstStyle>
            <a:lvl1pPr algn="l">
              <a:spcBef>
                <a:spcPts val="300"/>
              </a:spcBef>
              <a:buNone/>
              <a:defRPr sz="1600" cap="none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LOCATION AND/OR DATE</a:t>
            </a:r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09600" y="3429000"/>
            <a:ext cx="7620000" cy="13716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2200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add presenter name(s)</a:t>
            </a:r>
          </a:p>
        </p:txBody>
      </p:sp>
      <p:sp>
        <p:nvSpPr>
          <p:cNvPr id="5" name="Isosceles Triangle 4" hidden="1"/>
          <p:cNvSpPr/>
          <p:nvPr userDrawn="1"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0" name="Isosceles Triangle 9" hidden="1"/>
          <p:cNvSpPr/>
          <p:nvPr userDrawn="1"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1" name="Isosceles Triangle 10" hidden="1"/>
          <p:cNvSpPr/>
          <p:nvPr userDrawn="1"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3" name="Footer Placeholder 12"/>
          <p:cNvSpPr>
            <a:spLocks noGrp="1"/>
          </p:cNvSpPr>
          <p:nvPr userDrawn="1">
            <p:ph type="ftr" sz="quarter" idx="11"/>
          </p:nvPr>
        </p:nvSpPr>
        <p:spPr>
          <a:xfrm>
            <a:off x="609600" y="6565392"/>
            <a:ext cx="6096000" cy="137160"/>
          </a:xfrm>
        </p:spPr>
        <p:txBody>
          <a:bodyPr/>
          <a:lstStyle/>
          <a:p>
            <a:pPr algn="l"/>
            <a:r>
              <a:rPr lang="en-US"/>
              <a:t>© 2020 Lexmark.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231711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32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5880869"/>
            <a:ext cx="2514600" cy="519931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09600" y="457200"/>
            <a:ext cx="7620000" cy="2743200"/>
          </a:xfrm>
        </p:spPr>
        <p:txBody>
          <a:bodyPr lIns="0" tIns="0" rIns="0" bIns="0" anchor="b"/>
          <a:lstStyle>
            <a:lvl1pPr algn="l">
              <a:defRPr sz="36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09600" y="3429000"/>
            <a:ext cx="7620000" cy="13716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233363" indent="-233363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2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add subsections</a:t>
            </a:r>
          </a:p>
        </p:txBody>
      </p:sp>
      <p:sp>
        <p:nvSpPr>
          <p:cNvPr id="5" name="Isosceles Triangle 4" hidden="1"/>
          <p:cNvSpPr/>
          <p:nvPr userDrawn="1"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0" name="Isosceles Triangle 9" hidden="1"/>
          <p:cNvSpPr/>
          <p:nvPr userDrawn="1"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1" name="Isosceles Triangle 10" hidden="1"/>
          <p:cNvSpPr/>
          <p:nvPr userDrawn="1"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9" name="Footer Placeholder 8"/>
          <p:cNvSpPr>
            <a:spLocks noGrp="1"/>
          </p:cNvSpPr>
          <p:nvPr userDrawn="1">
            <p:ph type="ftr" sz="quarter" idx="11"/>
          </p:nvPr>
        </p:nvSpPr>
        <p:spPr>
          <a:xfrm>
            <a:off x="609600" y="6565392"/>
            <a:ext cx="6096000" cy="13716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© 2020 Lexmark.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5600" y="6565392"/>
            <a:ext cx="1219200" cy="137160"/>
          </a:xfrm>
        </p:spPr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881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822960"/>
            <a:ext cx="115824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0185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marL="0" lvl="0" indent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108212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3779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129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 Illus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04800" y="822960"/>
            <a:ext cx="64008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spcBef>
                <a:spcPts val="0"/>
              </a:spcBef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010400" y="822960"/>
            <a:ext cx="4876800" cy="5486400"/>
          </a:xfrm>
        </p:spPr>
        <p:txBody>
          <a:bodyPr lIns="91440" tIns="45720" rIns="91440" bIns="45720"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642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04800" y="822960"/>
            <a:ext cx="3352801" cy="64008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19" y="822960"/>
            <a:ext cx="640080" cy="640080"/>
          </a:xfrm>
          <a:prstGeom prst="rect">
            <a:avLst/>
          </a:prstGeom>
        </p:spPr>
      </p:pic>
      <p:sp>
        <p:nvSpPr>
          <p:cNvPr id="5" name="Sidebar Title Placeholder"/>
          <p:cNvSpPr>
            <a:spLocks noGrp="1"/>
          </p:cNvSpPr>
          <p:nvPr>
            <p:ph type="body" sz="quarter" idx="3" hasCustomPrompt="1"/>
          </p:nvPr>
        </p:nvSpPr>
        <p:spPr>
          <a:xfrm>
            <a:off x="304802" y="1463040"/>
            <a:ext cx="3352799" cy="4846320"/>
          </a:xfrm>
          <a:gradFill flip="none"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ts val="600"/>
              </a:spcBef>
              <a:spcAft>
                <a:spcPts val="0"/>
              </a:spcAft>
              <a:defRPr lang="en-US" sz="1800" dirty="0" smtClean="0"/>
            </a:lvl1pPr>
            <a:lvl2pPr>
              <a:spcBef>
                <a:spcPts val="600"/>
              </a:spcBef>
              <a:spcAft>
                <a:spcPts val="0"/>
              </a:spcAft>
              <a:defRPr lang="en-US" sz="1600" dirty="0" smtClean="0"/>
            </a:lvl2pPr>
            <a:lvl3pPr>
              <a:spcBef>
                <a:spcPts val="600"/>
              </a:spcBef>
              <a:spcAft>
                <a:spcPts val="0"/>
              </a:spcAft>
              <a:defRPr lang="en-US" sz="1600" dirty="0" smtClean="0"/>
            </a:lvl3pPr>
            <a:lvl4pPr>
              <a:spcBef>
                <a:spcPts val="600"/>
              </a:spcBef>
              <a:spcAft>
                <a:spcPts val="0"/>
              </a:spcAft>
              <a:defRPr lang="en-US" sz="1200" dirty="0" smtClean="0"/>
            </a:lvl4pPr>
            <a:lvl5pPr>
              <a:spcBef>
                <a:spcPts val="600"/>
              </a:spcBef>
              <a:spcAft>
                <a:spcPts val="0"/>
              </a:spcAft>
              <a:defRPr lang="en-US" sz="1200" dirty="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"/>
          <p:cNvSpPr>
            <a:spLocks noGrp="1"/>
          </p:cNvSpPr>
          <p:nvPr>
            <p:ph sz="half" idx="2"/>
          </p:nvPr>
        </p:nvSpPr>
        <p:spPr>
          <a:xfrm>
            <a:off x="3962400" y="822960"/>
            <a:ext cx="79248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304800" y="137160"/>
            <a:ext cx="115824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799" y="822960"/>
            <a:ext cx="3352800" cy="640080"/>
          </a:xfrm>
          <a:noFill/>
        </p:spPr>
        <p:txBody>
          <a:bodyPr wrap="square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000" b="1" dirty="0" smtClean="0">
                <a:solidFill>
                  <a:schemeClr val="bg1"/>
                </a:solidFill>
              </a:defRPr>
            </a:lvl1pPr>
          </a:lstStyle>
          <a:p>
            <a:pPr marL="0" lvl="0" defTabSz="914400" latinLnBrk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0269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8534398" y="822960"/>
            <a:ext cx="3352801" cy="64008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119" y="822960"/>
            <a:ext cx="640080" cy="640080"/>
          </a:xfrm>
          <a:prstGeom prst="rect">
            <a:avLst/>
          </a:prstGeom>
        </p:spPr>
      </p:pic>
      <p:sp>
        <p:nvSpPr>
          <p:cNvPr id="5" name="Sidebar Title Placeholder"/>
          <p:cNvSpPr>
            <a:spLocks noGrp="1"/>
          </p:cNvSpPr>
          <p:nvPr>
            <p:ph type="body" sz="quarter" idx="3" hasCustomPrompt="1"/>
          </p:nvPr>
        </p:nvSpPr>
        <p:spPr>
          <a:xfrm>
            <a:off x="8534397" y="1463040"/>
            <a:ext cx="3352799" cy="4846320"/>
          </a:xfr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ts val="600"/>
              </a:spcBef>
              <a:spcAft>
                <a:spcPts val="0"/>
              </a:spcAft>
              <a:defRPr lang="en-US" sz="1800" dirty="0" smtClean="0"/>
            </a:lvl1pPr>
            <a:lvl2pPr>
              <a:spcBef>
                <a:spcPts val="600"/>
              </a:spcBef>
              <a:spcAft>
                <a:spcPts val="0"/>
              </a:spcAft>
              <a:defRPr lang="en-US" sz="1600" dirty="0" smtClean="0"/>
            </a:lvl2pPr>
            <a:lvl3pPr>
              <a:spcBef>
                <a:spcPts val="600"/>
              </a:spcBef>
              <a:spcAft>
                <a:spcPts val="0"/>
              </a:spcAft>
              <a:defRPr lang="en-US" sz="1600" dirty="0" smtClean="0"/>
            </a:lvl3pPr>
            <a:lvl4pPr>
              <a:spcBef>
                <a:spcPts val="600"/>
              </a:spcBef>
              <a:spcAft>
                <a:spcPts val="0"/>
              </a:spcAft>
              <a:defRPr lang="en-US" sz="1200" dirty="0" smtClean="0"/>
            </a:lvl4pPr>
            <a:lvl5pPr>
              <a:spcBef>
                <a:spcPts val="600"/>
              </a:spcBef>
              <a:spcAft>
                <a:spcPts val="0"/>
              </a:spcAft>
              <a:defRPr lang="en-US" sz="1200" dirty="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"/>
          <p:cNvSpPr>
            <a:spLocks noGrp="1"/>
          </p:cNvSpPr>
          <p:nvPr>
            <p:ph sz="half" idx="2"/>
          </p:nvPr>
        </p:nvSpPr>
        <p:spPr>
          <a:xfrm>
            <a:off x="304800" y="822960"/>
            <a:ext cx="79248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534399" y="822960"/>
            <a:ext cx="3352800" cy="640080"/>
          </a:xfrm>
          <a:noFill/>
        </p:spPr>
        <p:txBody>
          <a:bodyPr wrap="square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000" b="1" dirty="0" smtClean="0">
                <a:solidFill>
                  <a:schemeClr val="bg1"/>
                </a:solidFill>
              </a:defRPr>
            </a:lvl1pPr>
          </a:lstStyle>
          <a:p>
            <a:pPr marL="0" lvl="0" defTabSz="914400" latinLnBrk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39814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2-3-4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229600" y="822960"/>
            <a:ext cx="3657600" cy="5486400"/>
          </a:xfrm>
        </p:spPr>
        <p:txBody>
          <a:bodyPr/>
          <a:lstStyle>
            <a:lvl1pPr marL="344488" indent="-3444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+mj-lt"/>
              <a:buAutoNum type="arabicPeriod"/>
              <a:defRPr sz="2000">
                <a:latin typeface="+mn-lt"/>
              </a:defRPr>
            </a:lvl1pPr>
            <a:lvl2pPr marL="800100" indent="-342900">
              <a:buFont typeface="+mj-lt"/>
              <a:buAutoNum type="arabicPeriod"/>
              <a:defRPr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6348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143000"/>
            <a:ext cx="3962403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0" y="1143000"/>
            <a:ext cx="7315200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04800" y="640080"/>
            <a:ext cx="11582400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4625" indent="-174625">
              <a:buNone/>
              <a:defRPr lang="en-US" sz="1800" b="0" i="0" dirty="0" smtClean="0">
                <a:solidFill>
                  <a:schemeClr val="tx2"/>
                </a:solidFill>
              </a:defRPr>
            </a:lvl1pPr>
          </a:lstStyle>
          <a:p>
            <a:pPr marL="0" lvl="0" indent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7465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34600" y="0"/>
            <a:ext cx="2057400" cy="205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5577840"/>
            <a:ext cx="1280160" cy="128016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219200" y="1828800"/>
            <a:ext cx="6799811" cy="274320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+mn-lt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2pPr>
            <a:lvl3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3pPr>
            <a:lvl4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4pPr>
            <a:lvl5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219200" y="4572000"/>
            <a:ext cx="6799811" cy="1143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5"/>
                </a:solidFill>
                <a:latin typeface="+mn-lt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2pPr>
            <a:lvl3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3pPr>
            <a:lvl4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4pPr>
            <a:lvl5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7" y="137160"/>
            <a:ext cx="7010400" cy="13716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© 2020 Lexmark.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reeform 12"/>
          <p:cNvSpPr/>
          <p:nvPr userDrawn="1"/>
        </p:nvSpPr>
        <p:spPr bwMode="auto">
          <a:xfrm>
            <a:off x="770106" y="1806720"/>
            <a:ext cx="447359" cy="310307"/>
          </a:xfrm>
          <a:custGeom>
            <a:avLst/>
            <a:gdLst/>
            <a:ahLst/>
            <a:cxnLst/>
            <a:rect l="l" t="t" r="r" b="b"/>
            <a:pathLst>
              <a:path w="335519" h="310307">
                <a:moveTo>
                  <a:pt x="307074" y="0"/>
                </a:moveTo>
                <a:lnTo>
                  <a:pt x="335519" y="45253"/>
                </a:lnTo>
                <a:cubicBezTo>
                  <a:pt x="311815" y="55166"/>
                  <a:pt x="294360" y="69927"/>
                  <a:pt x="283155" y="89536"/>
                </a:cubicBezTo>
                <a:cubicBezTo>
                  <a:pt x="271949" y="109146"/>
                  <a:pt x="265700" y="137699"/>
                  <a:pt x="264407" y="175194"/>
                </a:cubicBezTo>
                <a:lnTo>
                  <a:pt x="325175" y="175194"/>
                </a:lnTo>
                <a:lnTo>
                  <a:pt x="325175" y="310307"/>
                </a:lnTo>
                <a:lnTo>
                  <a:pt x="200406" y="310307"/>
                </a:lnTo>
                <a:lnTo>
                  <a:pt x="200406" y="203639"/>
                </a:lnTo>
                <a:cubicBezTo>
                  <a:pt x="200406" y="145887"/>
                  <a:pt x="207302" y="104082"/>
                  <a:pt x="221093" y="78223"/>
                </a:cubicBezTo>
                <a:cubicBezTo>
                  <a:pt x="239194" y="43745"/>
                  <a:pt x="267855" y="17670"/>
                  <a:pt x="307074" y="0"/>
                </a:cubicBezTo>
                <a:close/>
                <a:moveTo>
                  <a:pt x="106668" y="0"/>
                </a:moveTo>
                <a:lnTo>
                  <a:pt x="135112" y="45253"/>
                </a:lnTo>
                <a:cubicBezTo>
                  <a:pt x="111408" y="55166"/>
                  <a:pt x="93954" y="69927"/>
                  <a:pt x="82748" y="89536"/>
                </a:cubicBezTo>
                <a:cubicBezTo>
                  <a:pt x="71543" y="109146"/>
                  <a:pt x="65293" y="137699"/>
                  <a:pt x="64001" y="175194"/>
                </a:cubicBezTo>
                <a:lnTo>
                  <a:pt x="124769" y="175194"/>
                </a:lnTo>
                <a:lnTo>
                  <a:pt x="124769" y="310307"/>
                </a:lnTo>
                <a:lnTo>
                  <a:pt x="0" y="310307"/>
                </a:lnTo>
                <a:lnTo>
                  <a:pt x="0" y="203639"/>
                </a:lnTo>
                <a:cubicBezTo>
                  <a:pt x="0" y="145887"/>
                  <a:pt x="6895" y="104082"/>
                  <a:pt x="20687" y="78223"/>
                </a:cubicBezTo>
                <a:cubicBezTo>
                  <a:pt x="38788" y="43745"/>
                  <a:pt x="67448" y="17670"/>
                  <a:pt x="106668" y="0"/>
                </a:cubicBezTo>
                <a:close/>
              </a:path>
            </a:pathLst>
          </a:custGeom>
          <a:solidFill>
            <a:schemeClr val="accent2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686451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378" y="1143189"/>
            <a:ext cx="9143244" cy="457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2712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219200" y="1280160"/>
            <a:ext cx="9753600" cy="5029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04800" y="640080"/>
            <a:ext cx="11582400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4625" indent="-174625">
              <a:buNone/>
              <a:defRPr lang="en-US" sz="1800" b="0" i="0" dirty="0" smtClean="0">
                <a:solidFill>
                  <a:schemeClr val="tx2"/>
                </a:solidFill>
              </a:defRPr>
            </a:lvl1pPr>
          </a:lstStyle>
          <a:p>
            <a:pPr marL="0" lvl="0" indent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513849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9200" y="822960"/>
            <a:ext cx="975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394960"/>
            <a:ext cx="9753600" cy="9144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219200" y="5029200"/>
            <a:ext cx="9753600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z="1800" b="0" i="0" dirty="0" smtClean="0">
                <a:solidFill>
                  <a:srgbClr val="A5A5AA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4886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Right"/>
          <p:cNvSpPr>
            <a:spLocks noGrp="1"/>
          </p:cNvSpPr>
          <p:nvPr>
            <p:ph sz="half" idx="2"/>
          </p:nvPr>
        </p:nvSpPr>
        <p:spPr>
          <a:xfrm>
            <a:off x="6197600" y="822960"/>
            <a:ext cx="5644896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Content Placeholder Left"/>
          <p:cNvSpPr>
            <a:spLocks noGrp="1"/>
          </p:cNvSpPr>
          <p:nvPr>
            <p:ph sz="half" idx="1"/>
          </p:nvPr>
        </p:nvSpPr>
        <p:spPr>
          <a:xfrm>
            <a:off x="304800" y="822960"/>
            <a:ext cx="5644896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5553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22960"/>
            <a:ext cx="5644896" cy="274320"/>
          </a:xfrm>
        </p:spPr>
        <p:txBody>
          <a:bodyPr lIns="0" anchor="ctr"/>
          <a:lstStyle>
            <a:lvl1pPr marL="0" indent="0">
              <a:buNone/>
              <a:defRPr sz="20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5644896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822960"/>
            <a:ext cx="5644896" cy="274320"/>
          </a:xfrm>
        </p:spPr>
        <p:txBody>
          <a:bodyPr lIns="0" anchor="ctr"/>
          <a:lstStyle>
            <a:lvl1pPr marL="0" indent="0">
              <a:buNone/>
              <a:defRPr sz="20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1143000"/>
            <a:ext cx="5644896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4009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858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05728" y="6858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6576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5728" y="36576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3669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822960"/>
            <a:ext cx="11582400" cy="5486400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2041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72800" y="228600"/>
            <a:ext cx="914400" cy="6126480"/>
          </a:xfrm>
        </p:spPr>
        <p:txBody>
          <a:bodyPr vert="eaVert"/>
          <a:lstStyle>
            <a:lvl1pPr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10363200" cy="6126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6690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imated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ooter Placeholder 7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© 2020 Lexmark. All rights reserved.</a:t>
            </a: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11"/>
          </p:nvPr>
        </p:nvSpPr>
        <p:spPr>
          <a:xfrm>
            <a:off x="10667999" y="6565392"/>
            <a:ext cx="1219201" cy="13716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Isosceles Triangle 23"/>
          <p:cNvSpPr/>
          <p:nvPr userDrawn="1"/>
        </p:nvSpPr>
        <p:spPr bwMode="auto">
          <a:xfrm flipH="1">
            <a:off x="2803364" y="3419856"/>
            <a:ext cx="6867144" cy="3438144"/>
          </a:xfrm>
          <a:prstGeom prst="triangle">
            <a:avLst/>
          </a:prstGeom>
          <a:solidFill>
            <a:srgbClr val="006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25" name="Isosceles Triangle 24"/>
          <p:cNvSpPr/>
          <p:nvPr userDrawn="1"/>
        </p:nvSpPr>
        <p:spPr bwMode="auto">
          <a:xfrm rot="16200000" flipH="1">
            <a:off x="3041902" y="233472"/>
            <a:ext cx="12204194" cy="6096001"/>
          </a:xfrm>
          <a:prstGeom prst="triangle">
            <a:avLst/>
          </a:prstGeom>
          <a:solidFill>
            <a:srgbClr val="008A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6" name="Isosceles Triangle 25"/>
          <p:cNvSpPr/>
          <p:nvPr userDrawn="1"/>
        </p:nvSpPr>
        <p:spPr bwMode="auto">
          <a:xfrm rot="10800000" flipH="1">
            <a:off x="2512346" y="1"/>
            <a:ext cx="6867144" cy="3438144"/>
          </a:xfrm>
          <a:prstGeom prst="triangle">
            <a:avLst/>
          </a:prstGeom>
          <a:solidFill>
            <a:srgbClr val="00C4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7" name="Isosceles Triangle 26"/>
          <p:cNvSpPr/>
          <p:nvPr userDrawn="1"/>
        </p:nvSpPr>
        <p:spPr bwMode="auto">
          <a:xfrm rot="5400000" flipH="1">
            <a:off x="-3063251" y="535662"/>
            <a:ext cx="12222502" cy="6096000"/>
          </a:xfrm>
          <a:prstGeom prst="triangl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0" y="0"/>
            <a:ext cx="5729859" cy="68580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6462141" y="0"/>
            <a:ext cx="5729859" cy="68580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0" y="-2820624"/>
            <a:ext cx="12192000" cy="587889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0" y="3799734"/>
            <a:ext cx="12192000" cy="5895179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5638800" y="2971800"/>
            <a:ext cx="914400" cy="9144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Freeform 5"/>
          <p:cNvSpPr>
            <a:spLocks noEditPoints="1"/>
          </p:cNvSpPr>
          <p:nvPr userDrawn="1"/>
        </p:nvSpPr>
        <p:spPr bwMode="auto">
          <a:xfrm>
            <a:off x="5358607" y="3149596"/>
            <a:ext cx="2514600" cy="512761"/>
          </a:xfrm>
          <a:custGeom>
            <a:avLst/>
            <a:gdLst>
              <a:gd name="T0" fmla="*/ 3690 w 3890"/>
              <a:gd name="T1" fmla="*/ 502 h 791"/>
              <a:gd name="T2" fmla="*/ 3890 w 3890"/>
              <a:gd name="T3" fmla="*/ 791 h 791"/>
              <a:gd name="T4" fmla="*/ 3586 w 3890"/>
              <a:gd name="T5" fmla="*/ 521 h 791"/>
              <a:gd name="T6" fmla="*/ 3500 w 3890"/>
              <a:gd name="T7" fmla="*/ 778 h 791"/>
              <a:gd name="T8" fmla="*/ 3586 w 3890"/>
              <a:gd name="T9" fmla="*/ 0 h 791"/>
              <a:gd name="T10" fmla="*/ 3882 w 3890"/>
              <a:gd name="T11" fmla="*/ 216 h 791"/>
              <a:gd name="T12" fmla="*/ 3890 w 3890"/>
              <a:gd name="T13" fmla="*/ 319 h 791"/>
              <a:gd name="T14" fmla="*/ 440 w 3890"/>
              <a:gd name="T15" fmla="*/ 778 h 791"/>
              <a:gd name="T16" fmla="*/ 90 w 3890"/>
              <a:gd name="T17" fmla="*/ 691 h 791"/>
              <a:gd name="T18" fmla="*/ 0 w 3890"/>
              <a:gd name="T19" fmla="*/ 26 h 791"/>
              <a:gd name="T20" fmla="*/ 744 w 3890"/>
              <a:gd name="T21" fmla="*/ 218 h 791"/>
              <a:gd name="T22" fmla="*/ 761 w 3890"/>
              <a:gd name="T23" fmla="*/ 790 h 791"/>
              <a:gd name="T24" fmla="*/ 960 w 3890"/>
              <a:gd name="T25" fmla="*/ 635 h 791"/>
              <a:gd name="T26" fmla="*/ 572 w 3890"/>
              <a:gd name="T27" fmla="*/ 537 h 791"/>
              <a:gd name="T28" fmla="*/ 987 w 3890"/>
              <a:gd name="T29" fmla="*/ 493 h 791"/>
              <a:gd name="T30" fmla="*/ 745 w 3890"/>
              <a:gd name="T31" fmla="*/ 296 h 791"/>
              <a:gd name="T32" fmla="*/ 572 w 3890"/>
              <a:gd name="T33" fmla="*/ 462 h 791"/>
              <a:gd name="T34" fmla="*/ 2193 w 3890"/>
              <a:gd name="T35" fmla="*/ 218 h 791"/>
              <a:gd name="T36" fmla="*/ 1882 w 3890"/>
              <a:gd name="T37" fmla="*/ 218 h 791"/>
              <a:gd name="T38" fmla="*/ 1733 w 3890"/>
              <a:gd name="T39" fmla="*/ 310 h 791"/>
              <a:gd name="T40" fmla="*/ 1655 w 3890"/>
              <a:gd name="T41" fmla="*/ 229 h 791"/>
              <a:gd name="T42" fmla="*/ 1742 w 3890"/>
              <a:gd name="T43" fmla="*/ 778 h 791"/>
              <a:gd name="T44" fmla="*/ 1860 w 3890"/>
              <a:gd name="T45" fmla="*/ 301 h 791"/>
              <a:gd name="T46" fmla="*/ 1967 w 3890"/>
              <a:gd name="T47" fmla="*/ 778 h 791"/>
              <a:gd name="T48" fmla="*/ 2055 w 3890"/>
              <a:gd name="T49" fmla="*/ 425 h 791"/>
              <a:gd name="T50" fmla="*/ 2279 w 3890"/>
              <a:gd name="T51" fmla="*/ 424 h 791"/>
              <a:gd name="T52" fmla="*/ 2367 w 3890"/>
              <a:gd name="T53" fmla="*/ 778 h 791"/>
              <a:gd name="T54" fmla="*/ 2193 w 3890"/>
              <a:gd name="T55" fmla="*/ 218 h 791"/>
              <a:gd name="T56" fmla="*/ 2467 w 3890"/>
              <a:gd name="T57" fmla="*/ 504 h 791"/>
              <a:gd name="T58" fmla="*/ 2921 w 3890"/>
              <a:gd name="T59" fmla="*/ 675 h 791"/>
              <a:gd name="T60" fmla="*/ 2932 w 3890"/>
              <a:gd name="T61" fmla="*/ 778 h 791"/>
              <a:gd name="T62" fmla="*/ 3004 w 3890"/>
              <a:gd name="T63" fmla="*/ 229 h 791"/>
              <a:gd name="T64" fmla="*/ 2922 w 3890"/>
              <a:gd name="T65" fmla="*/ 331 h 791"/>
              <a:gd name="T66" fmla="*/ 2720 w 3890"/>
              <a:gd name="T67" fmla="*/ 218 h 791"/>
              <a:gd name="T68" fmla="*/ 2918 w 3890"/>
              <a:gd name="T69" fmla="*/ 503 h 791"/>
              <a:gd name="T70" fmla="*/ 2554 w 3890"/>
              <a:gd name="T71" fmla="*/ 504 h 791"/>
              <a:gd name="T72" fmla="*/ 3376 w 3890"/>
              <a:gd name="T73" fmla="*/ 223 h 791"/>
              <a:gd name="T74" fmla="*/ 3218 w 3890"/>
              <a:gd name="T75" fmla="*/ 316 h 791"/>
              <a:gd name="T76" fmla="*/ 3138 w 3890"/>
              <a:gd name="T77" fmla="*/ 229 h 791"/>
              <a:gd name="T78" fmla="*/ 3226 w 3890"/>
              <a:gd name="T79" fmla="*/ 778 h 791"/>
              <a:gd name="T80" fmla="*/ 3413 w 3890"/>
              <a:gd name="T81" fmla="*/ 312 h 791"/>
              <a:gd name="T82" fmla="*/ 3376 w 3890"/>
              <a:gd name="T83" fmla="*/ 223 h 791"/>
              <a:gd name="T84" fmla="*/ 1535 w 3890"/>
              <a:gd name="T85" fmla="*/ 216 h 791"/>
              <a:gd name="T86" fmla="*/ 1077 w 3890"/>
              <a:gd name="T87" fmla="*/ 216 h 791"/>
              <a:gd name="T88" fmla="*/ 1070 w 3890"/>
              <a:gd name="T89" fmla="*/ 327 h 791"/>
              <a:gd name="T90" fmla="*/ 1070 w 3890"/>
              <a:gd name="T91" fmla="*/ 679 h 791"/>
              <a:gd name="T92" fmla="*/ 1077 w 3890"/>
              <a:gd name="T93" fmla="*/ 791 h 791"/>
              <a:gd name="T94" fmla="*/ 1535 w 3890"/>
              <a:gd name="T95" fmla="*/ 791 h 791"/>
              <a:gd name="T96" fmla="*/ 1542 w 3890"/>
              <a:gd name="T97" fmla="*/ 678 h 791"/>
              <a:gd name="T98" fmla="*/ 1542 w 3890"/>
              <a:gd name="T99" fmla="*/ 323 h 791"/>
              <a:gd name="T100" fmla="*/ 3733 w 3890"/>
              <a:gd name="T101" fmla="*/ 8 h 791"/>
              <a:gd name="T102" fmla="*/ 3794 w 3890"/>
              <a:gd name="T103" fmla="*/ 0 h 791"/>
              <a:gd name="T104" fmla="*/ 3768 w 3890"/>
              <a:gd name="T105" fmla="*/ 8 h 791"/>
              <a:gd name="T106" fmla="*/ 3759 w 3890"/>
              <a:gd name="T107" fmla="*/ 70 h 791"/>
              <a:gd name="T108" fmla="*/ 3733 w 3890"/>
              <a:gd name="T109" fmla="*/ 8 h 791"/>
              <a:gd name="T110" fmla="*/ 3851 w 3890"/>
              <a:gd name="T111" fmla="*/ 59 h 791"/>
              <a:gd name="T112" fmla="*/ 3890 w 3890"/>
              <a:gd name="T113" fmla="*/ 0 h 791"/>
              <a:gd name="T114" fmla="*/ 3881 w 3890"/>
              <a:gd name="T115" fmla="*/ 70 h 791"/>
              <a:gd name="T116" fmla="*/ 3881 w 3890"/>
              <a:gd name="T117" fmla="*/ 12 h 791"/>
              <a:gd name="T118" fmla="*/ 3847 w 3890"/>
              <a:gd name="T119" fmla="*/ 70 h 791"/>
              <a:gd name="T120" fmla="*/ 3821 w 3890"/>
              <a:gd name="T121" fmla="*/ 12 h 791"/>
              <a:gd name="T122" fmla="*/ 3812 w 3890"/>
              <a:gd name="T123" fmla="*/ 70 h 791"/>
              <a:gd name="T124" fmla="*/ 3825 w 3890"/>
              <a:gd name="T125" fmla="*/ 0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90" h="791">
                <a:moveTo>
                  <a:pt x="3890" y="319"/>
                </a:moveTo>
                <a:cubicBezTo>
                  <a:pt x="3690" y="502"/>
                  <a:pt x="3690" y="502"/>
                  <a:pt x="3690" y="502"/>
                </a:cubicBezTo>
                <a:cubicBezTo>
                  <a:pt x="3890" y="685"/>
                  <a:pt x="3890" y="685"/>
                  <a:pt x="3890" y="685"/>
                </a:cubicBezTo>
                <a:cubicBezTo>
                  <a:pt x="3890" y="791"/>
                  <a:pt x="3890" y="791"/>
                  <a:pt x="3890" y="791"/>
                </a:cubicBezTo>
                <a:cubicBezTo>
                  <a:pt x="3883" y="791"/>
                  <a:pt x="3883" y="791"/>
                  <a:pt x="3883" y="791"/>
                </a:cubicBezTo>
                <a:cubicBezTo>
                  <a:pt x="3586" y="521"/>
                  <a:pt x="3586" y="521"/>
                  <a:pt x="3586" y="521"/>
                </a:cubicBezTo>
                <a:cubicBezTo>
                  <a:pt x="3586" y="778"/>
                  <a:pt x="3586" y="778"/>
                  <a:pt x="3586" y="778"/>
                </a:cubicBezTo>
                <a:cubicBezTo>
                  <a:pt x="3500" y="778"/>
                  <a:pt x="3500" y="778"/>
                  <a:pt x="3500" y="778"/>
                </a:cubicBezTo>
                <a:cubicBezTo>
                  <a:pt x="3500" y="0"/>
                  <a:pt x="3500" y="0"/>
                  <a:pt x="3500" y="0"/>
                </a:cubicBezTo>
                <a:cubicBezTo>
                  <a:pt x="3586" y="0"/>
                  <a:pt x="3586" y="0"/>
                  <a:pt x="3586" y="0"/>
                </a:cubicBezTo>
                <a:cubicBezTo>
                  <a:pt x="3586" y="486"/>
                  <a:pt x="3586" y="486"/>
                  <a:pt x="3586" y="486"/>
                </a:cubicBezTo>
                <a:cubicBezTo>
                  <a:pt x="3882" y="216"/>
                  <a:pt x="3882" y="216"/>
                  <a:pt x="3882" y="216"/>
                </a:cubicBezTo>
                <a:cubicBezTo>
                  <a:pt x="3890" y="216"/>
                  <a:pt x="3890" y="216"/>
                  <a:pt x="3890" y="216"/>
                </a:cubicBezTo>
                <a:lnTo>
                  <a:pt x="3890" y="319"/>
                </a:lnTo>
                <a:close/>
                <a:moveTo>
                  <a:pt x="0" y="778"/>
                </a:moveTo>
                <a:cubicBezTo>
                  <a:pt x="440" y="778"/>
                  <a:pt x="440" y="778"/>
                  <a:pt x="440" y="778"/>
                </a:cubicBezTo>
                <a:cubicBezTo>
                  <a:pt x="440" y="691"/>
                  <a:pt x="440" y="691"/>
                  <a:pt x="440" y="691"/>
                </a:cubicBezTo>
                <a:cubicBezTo>
                  <a:pt x="90" y="691"/>
                  <a:pt x="90" y="691"/>
                  <a:pt x="90" y="691"/>
                </a:cubicBezTo>
                <a:cubicBezTo>
                  <a:pt x="90" y="26"/>
                  <a:pt x="90" y="26"/>
                  <a:pt x="90" y="26"/>
                </a:cubicBezTo>
                <a:cubicBezTo>
                  <a:pt x="0" y="26"/>
                  <a:pt x="0" y="26"/>
                  <a:pt x="0" y="26"/>
                </a:cubicBezTo>
                <a:lnTo>
                  <a:pt x="0" y="778"/>
                </a:lnTo>
                <a:close/>
                <a:moveTo>
                  <a:pt x="744" y="218"/>
                </a:moveTo>
                <a:cubicBezTo>
                  <a:pt x="609" y="218"/>
                  <a:pt x="486" y="327"/>
                  <a:pt x="486" y="504"/>
                </a:cubicBezTo>
                <a:cubicBezTo>
                  <a:pt x="486" y="676"/>
                  <a:pt x="599" y="790"/>
                  <a:pt x="761" y="790"/>
                </a:cubicBezTo>
                <a:cubicBezTo>
                  <a:pt x="833" y="790"/>
                  <a:pt x="900" y="772"/>
                  <a:pt x="960" y="728"/>
                </a:cubicBezTo>
                <a:cubicBezTo>
                  <a:pt x="960" y="635"/>
                  <a:pt x="960" y="635"/>
                  <a:pt x="960" y="635"/>
                </a:cubicBezTo>
                <a:cubicBezTo>
                  <a:pt x="897" y="688"/>
                  <a:pt x="827" y="711"/>
                  <a:pt x="764" y="711"/>
                </a:cubicBezTo>
                <a:cubicBezTo>
                  <a:pt x="666" y="711"/>
                  <a:pt x="580" y="650"/>
                  <a:pt x="572" y="537"/>
                </a:cubicBezTo>
                <a:cubicBezTo>
                  <a:pt x="983" y="537"/>
                  <a:pt x="983" y="537"/>
                  <a:pt x="983" y="537"/>
                </a:cubicBezTo>
                <a:cubicBezTo>
                  <a:pt x="984" y="526"/>
                  <a:pt x="987" y="502"/>
                  <a:pt x="987" y="493"/>
                </a:cubicBezTo>
                <a:cubicBezTo>
                  <a:pt x="987" y="312"/>
                  <a:pt x="878" y="218"/>
                  <a:pt x="744" y="218"/>
                </a:cubicBezTo>
                <a:close/>
                <a:moveTo>
                  <a:pt x="745" y="296"/>
                </a:moveTo>
                <a:cubicBezTo>
                  <a:pt x="822" y="296"/>
                  <a:pt x="899" y="345"/>
                  <a:pt x="902" y="462"/>
                </a:cubicBezTo>
                <a:cubicBezTo>
                  <a:pt x="572" y="462"/>
                  <a:pt x="572" y="462"/>
                  <a:pt x="572" y="462"/>
                </a:cubicBezTo>
                <a:cubicBezTo>
                  <a:pt x="577" y="372"/>
                  <a:pt x="647" y="296"/>
                  <a:pt x="745" y="296"/>
                </a:cubicBezTo>
                <a:close/>
                <a:moveTo>
                  <a:pt x="2193" y="218"/>
                </a:moveTo>
                <a:cubicBezTo>
                  <a:pt x="2120" y="218"/>
                  <a:pt x="2067" y="256"/>
                  <a:pt x="2035" y="313"/>
                </a:cubicBezTo>
                <a:cubicBezTo>
                  <a:pt x="2009" y="252"/>
                  <a:pt x="1960" y="218"/>
                  <a:pt x="1882" y="218"/>
                </a:cubicBezTo>
                <a:cubicBezTo>
                  <a:pt x="1814" y="218"/>
                  <a:pt x="1763" y="257"/>
                  <a:pt x="1735" y="310"/>
                </a:cubicBezTo>
                <a:cubicBezTo>
                  <a:pt x="1733" y="310"/>
                  <a:pt x="1733" y="310"/>
                  <a:pt x="1733" y="310"/>
                </a:cubicBezTo>
                <a:cubicBezTo>
                  <a:pt x="1723" y="229"/>
                  <a:pt x="1723" y="229"/>
                  <a:pt x="1723" y="229"/>
                </a:cubicBezTo>
                <a:cubicBezTo>
                  <a:pt x="1655" y="229"/>
                  <a:pt x="1655" y="229"/>
                  <a:pt x="1655" y="229"/>
                </a:cubicBezTo>
                <a:cubicBezTo>
                  <a:pt x="1655" y="778"/>
                  <a:pt x="1655" y="778"/>
                  <a:pt x="1655" y="778"/>
                </a:cubicBezTo>
                <a:cubicBezTo>
                  <a:pt x="1742" y="778"/>
                  <a:pt x="1742" y="778"/>
                  <a:pt x="1742" y="778"/>
                </a:cubicBezTo>
                <a:cubicBezTo>
                  <a:pt x="1742" y="431"/>
                  <a:pt x="1742" y="431"/>
                  <a:pt x="1742" y="431"/>
                </a:cubicBezTo>
                <a:cubicBezTo>
                  <a:pt x="1742" y="364"/>
                  <a:pt x="1784" y="301"/>
                  <a:pt x="1860" y="301"/>
                </a:cubicBezTo>
                <a:cubicBezTo>
                  <a:pt x="1935" y="301"/>
                  <a:pt x="1967" y="345"/>
                  <a:pt x="1967" y="424"/>
                </a:cubicBezTo>
                <a:cubicBezTo>
                  <a:pt x="1967" y="778"/>
                  <a:pt x="1967" y="778"/>
                  <a:pt x="1967" y="778"/>
                </a:cubicBezTo>
                <a:cubicBezTo>
                  <a:pt x="2055" y="778"/>
                  <a:pt x="2055" y="778"/>
                  <a:pt x="2055" y="778"/>
                </a:cubicBezTo>
                <a:cubicBezTo>
                  <a:pt x="2055" y="425"/>
                  <a:pt x="2055" y="425"/>
                  <a:pt x="2055" y="425"/>
                </a:cubicBezTo>
                <a:cubicBezTo>
                  <a:pt x="2055" y="361"/>
                  <a:pt x="2097" y="301"/>
                  <a:pt x="2172" y="301"/>
                </a:cubicBezTo>
                <a:cubicBezTo>
                  <a:pt x="2247" y="301"/>
                  <a:pt x="2279" y="345"/>
                  <a:pt x="2279" y="424"/>
                </a:cubicBezTo>
                <a:cubicBezTo>
                  <a:pt x="2279" y="778"/>
                  <a:pt x="2279" y="778"/>
                  <a:pt x="2279" y="778"/>
                </a:cubicBezTo>
                <a:cubicBezTo>
                  <a:pt x="2367" y="778"/>
                  <a:pt x="2367" y="778"/>
                  <a:pt x="2367" y="778"/>
                </a:cubicBezTo>
                <a:cubicBezTo>
                  <a:pt x="2367" y="412"/>
                  <a:pt x="2367" y="412"/>
                  <a:pt x="2367" y="412"/>
                </a:cubicBezTo>
                <a:cubicBezTo>
                  <a:pt x="2367" y="297"/>
                  <a:pt x="2313" y="218"/>
                  <a:pt x="2193" y="218"/>
                </a:cubicBezTo>
                <a:close/>
                <a:moveTo>
                  <a:pt x="2720" y="218"/>
                </a:moveTo>
                <a:cubicBezTo>
                  <a:pt x="2589" y="218"/>
                  <a:pt x="2467" y="328"/>
                  <a:pt x="2467" y="504"/>
                </a:cubicBezTo>
                <a:cubicBezTo>
                  <a:pt x="2467" y="678"/>
                  <a:pt x="2589" y="790"/>
                  <a:pt x="2720" y="790"/>
                </a:cubicBezTo>
                <a:cubicBezTo>
                  <a:pt x="2802" y="790"/>
                  <a:pt x="2880" y="751"/>
                  <a:pt x="2921" y="675"/>
                </a:cubicBezTo>
                <a:cubicBezTo>
                  <a:pt x="2922" y="675"/>
                  <a:pt x="2922" y="675"/>
                  <a:pt x="2922" y="675"/>
                </a:cubicBezTo>
                <a:cubicBezTo>
                  <a:pt x="2932" y="778"/>
                  <a:pt x="2932" y="778"/>
                  <a:pt x="2932" y="778"/>
                </a:cubicBezTo>
                <a:cubicBezTo>
                  <a:pt x="3004" y="778"/>
                  <a:pt x="3004" y="778"/>
                  <a:pt x="3004" y="778"/>
                </a:cubicBezTo>
                <a:cubicBezTo>
                  <a:pt x="3004" y="229"/>
                  <a:pt x="3004" y="229"/>
                  <a:pt x="3004" y="229"/>
                </a:cubicBezTo>
                <a:cubicBezTo>
                  <a:pt x="2932" y="229"/>
                  <a:pt x="2932" y="229"/>
                  <a:pt x="2932" y="229"/>
                </a:cubicBezTo>
                <a:cubicBezTo>
                  <a:pt x="2922" y="331"/>
                  <a:pt x="2922" y="331"/>
                  <a:pt x="2922" y="331"/>
                </a:cubicBezTo>
                <a:cubicBezTo>
                  <a:pt x="2921" y="331"/>
                  <a:pt x="2921" y="331"/>
                  <a:pt x="2921" y="331"/>
                </a:cubicBezTo>
                <a:cubicBezTo>
                  <a:pt x="2880" y="256"/>
                  <a:pt x="2802" y="218"/>
                  <a:pt x="2720" y="218"/>
                </a:cubicBezTo>
                <a:close/>
                <a:moveTo>
                  <a:pt x="2736" y="299"/>
                </a:moveTo>
                <a:cubicBezTo>
                  <a:pt x="2840" y="299"/>
                  <a:pt x="2918" y="382"/>
                  <a:pt x="2918" y="503"/>
                </a:cubicBezTo>
                <a:cubicBezTo>
                  <a:pt x="2918" y="624"/>
                  <a:pt x="2840" y="708"/>
                  <a:pt x="2736" y="708"/>
                </a:cubicBezTo>
                <a:cubicBezTo>
                  <a:pt x="2634" y="708"/>
                  <a:pt x="2554" y="625"/>
                  <a:pt x="2554" y="504"/>
                </a:cubicBezTo>
                <a:cubicBezTo>
                  <a:pt x="2554" y="381"/>
                  <a:pt x="2634" y="299"/>
                  <a:pt x="2736" y="299"/>
                </a:cubicBezTo>
                <a:close/>
                <a:moveTo>
                  <a:pt x="3376" y="223"/>
                </a:moveTo>
                <a:cubicBezTo>
                  <a:pt x="3329" y="223"/>
                  <a:pt x="3256" y="245"/>
                  <a:pt x="3219" y="316"/>
                </a:cubicBezTo>
                <a:cubicBezTo>
                  <a:pt x="3218" y="316"/>
                  <a:pt x="3218" y="316"/>
                  <a:pt x="3218" y="316"/>
                </a:cubicBezTo>
                <a:cubicBezTo>
                  <a:pt x="3209" y="229"/>
                  <a:pt x="3209" y="229"/>
                  <a:pt x="3209" y="229"/>
                </a:cubicBezTo>
                <a:cubicBezTo>
                  <a:pt x="3138" y="229"/>
                  <a:pt x="3138" y="229"/>
                  <a:pt x="3138" y="229"/>
                </a:cubicBezTo>
                <a:cubicBezTo>
                  <a:pt x="3138" y="778"/>
                  <a:pt x="3138" y="778"/>
                  <a:pt x="3138" y="778"/>
                </a:cubicBezTo>
                <a:cubicBezTo>
                  <a:pt x="3226" y="778"/>
                  <a:pt x="3226" y="778"/>
                  <a:pt x="3226" y="778"/>
                </a:cubicBezTo>
                <a:cubicBezTo>
                  <a:pt x="3226" y="462"/>
                  <a:pt x="3226" y="462"/>
                  <a:pt x="3226" y="462"/>
                </a:cubicBezTo>
                <a:cubicBezTo>
                  <a:pt x="3226" y="334"/>
                  <a:pt x="3329" y="295"/>
                  <a:pt x="3413" y="312"/>
                </a:cubicBezTo>
                <a:cubicBezTo>
                  <a:pt x="3413" y="226"/>
                  <a:pt x="3413" y="226"/>
                  <a:pt x="3413" y="226"/>
                </a:cubicBezTo>
                <a:cubicBezTo>
                  <a:pt x="3402" y="224"/>
                  <a:pt x="3391" y="223"/>
                  <a:pt x="3376" y="223"/>
                </a:cubicBezTo>
                <a:close/>
                <a:moveTo>
                  <a:pt x="1542" y="216"/>
                </a:moveTo>
                <a:cubicBezTo>
                  <a:pt x="1535" y="216"/>
                  <a:pt x="1535" y="216"/>
                  <a:pt x="1535" y="216"/>
                </a:cubicBezTo>
                <a:cubicBezTo>
                  <a:pt x="1306" y="445"/>
                  <a:pt x="1306" y="445"/>
                  <a:pt x="1306" y="445"/>
                </a:cubicBezTo>
                <a:cubicBezTo>
                  <a:pt x="1077" y="216"/>
                  <a:pt x="1077" y="216"/>
                  <a:pt x="1077" y="216"/>
                </a:cubicBezTo>
                <a:cubicBezTo>
                  <a:pt x="1070" y="216"/>
                  <a:pt x="1070" y="216"/>
                  <a:pt x="1070" y="216"/>
                </a:cubicBezTo>
                <a:cubicBezTo>
                  <a:pt x="1070" y="327"/>
                  <a:pt x="1070" y="327"/>
                  <a:pt x="1070" y="327"/>
                </a:cubicBezTo>
                <a:cubicBezTo>
                  <a:pt x="1246" y="504"/>
                  <a:pt x="1246" y="504"/>
                  <a:pt x="1246" y="504"/>
                </a:cubicBezTo>
                <a:cubicBezTo>
                  <a:pt x="1070" y="679"/>
                  <a:pt x="1070" y="679"/>
                  <a:pt x="1070" y="679"/>
                </a:cubicBezTo>
                <a:cubicBezTo>
                  <a:pt x="1070" y="791"/>
                  <a:pt x="1070" y="791"/>
                  <a:pt x="1070" y="791"/>
                </a:cubicBezTo>
                <a:cubicBezTo>
                  <a:pt x="1077" y="791"/>
                  <a:pt x="1077" y="791"/>
                  <a:pt x="1077" y="791"/>
                </a:cubicBezTo>
                <a:cubicBezTo>
                  <a:pt x="1305" y="561"/>
                  <a:pt x="1305" y="561"/>
                  <a:pt x="1305" y="561"/>
                </a:cubicBezTo>
                <a:cubicBezTo>
                  <a:pt x="1535" y="791"/>
                  <a:pt x="1535" y="791"/>
                  <a:pt x="1535" y="791"/>
                </a:cubicBezTo>
                <a:cubicBezTo>
                  <a:pt x="1542" y="791"/>
                  <a:pt x="1542" y="791"/>
                  <a:pt x="1542" y="791"/>
                </a:cubicBezTo>
                <a:cubicBezTo>
                  <a:pt x="1542" y="678"/>
                  <a:pt x="1542" y="678"/>
                  <a:pt x="1542" y="678"/>
                </a:cubicBezTo>
                <a:cubicBezTo>
                  <a:pt x="1364" y="502"/>
                  <a:pt x="1364" y="502"/>
                  <a:pt x="1364" y="502"/>
                </a:cubicBezTo>
                <a:cubicBezTo>
                  <a:pt x="1542" y="323"/>
                  <a:pt x="1542" y="323"/>
                  <a:pt x="1542" y="323"/>
                </a:cubicBezTo>
                <a:lnTo>
                  <a:pt x="1542" y="216"/>
                </a:lnTo>
                <a:close/>
                <a:moveTo>
                  <a:pt x="3733" y="8"/>
                </a:moveTo>
                <a:cubicBezTo>
                  <a:pt x="3733" y="0"/>
                  <a:pt x="3733" y="0"/>
                  <a:pt x="3733" y="0"/>
                </a:cubicBezTo>
                <a:cubicBezTo>
                  <a:pt x="3794" y="0"/>
                  <a:pt x="3794" y="0"/>
                  <a:pt x="3794" y="0"/>
                </a:cubicBezTo>
                <a:cubicBezTo>
                  <a:pt x="3794" y="8"/>
                  <a:pt x="3794" y="8"/>
                  <a:pt x="3794" y="8"/>
                </a:cubicBezTo>
                <a:cubicBezTo>
                  <a:pt x="3768" y="8"/>
                  <a:pt x="3768" y="8"/>
                  <a:pt x="3768" y="8"/>
                </a:cubicBezTo>
                <a:cubicBezTo>
                  <a:pt x="3768" y="70"/>
                  <a:pt x="3768" y="70"/>
                  <a:pt x="3768" y="70"/>
                </a:cubicBezTo>
                <a:cubicBezTo>
                  <a:pt x="3759" y="70"/>
                  <a:pt x="3759" y="70"/>
                  <a:pt x="3759" y="70"/>
                </a:cubicBezTo>
                <a:cubicBezTo>
                  <a:pt x="3759" y="8"/>
                  <a:pt x="3759" y="8"/>
                  <a:pt x="3759" y="8"/>
                </a:cubicBezTo>
                <a:lnTo>
                  <a:pt x="3733" y="8"/>
                </a:lnTo>
                <a:close/>
                <a:moveTo>
                  <a:pt x="3825" y="0"/>
                </a:moveTo>
                <a:cubicBezTo>
                  <a:pt x="3851" y="59"/>
                  <a:pt x="3851" y="59"/>
                  <a:pt x="3851" y="59"/>
                </a:cubicBezTo>
                <a:cubicBezTo>
                  <a:pt x="3877" y="0"/>
                  <a:pt x="3877" y="0"/>
                  <a:pt x="3877" y="0"/>
                </a:cubicBezTo>
                <a:cubicBezTo>
                  <a:pt x="3890" y="0"/>
                  <a:pt x="3890" y="0"/>
                  <a:pt x="3890" y="0"/>
                </a:cubicBezTo>
                <a:cubicBezTo>
                  <a:pt x="3890" y="70"/>
                  <a:pt x="3890" y="70"/>
                  <a:pt x="3890" y="70"/>
                </a:cubicBezTo>
                <a:cubicBezTo>
                  <a:pt x="3881" y="70"/>
                  <a:pt x="3881" y="70"/>
                  <a:pt x="3881" y="70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55" y="70"/>
                  <a:pt x="3855" y="70"/>
                  <a:pt x="3855" y="70"/>
                </a:cubicBezTo>
                <a:cubicBezTo>
                  <a:pt x="3847" y="70"/>
                  <a:pt x="3847" y="70"/>
                  <a:pt x="3847" y="70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70"/>
                  <a:pt x="3821" y="70"/>
                  <a:pt x="3821" y="70"/>
                </a:cubicBezTo>
                <a:cubicBezTo>
                  <a:pt x="3812" y="70"/>
                  <a:pt x="3812" y="70"/>
                  <a:pt x="3812" y="70"/>
                </a:cubicBezTo>
                <a:cubicBezTo>
                  <a:pt x="3812" y="0"/>
                  <a:pt x="3812" y="0"/>
                  <a:pt x="3812" y="0"/>
                </a:cubicBezTo>
                <a:lnTo>
                  <a:pt x="3825" y="0"/>
                </a:lnTo>
                <a:close/>
              </a:path>
            </a:pathLst>
          </a:custGeom>
          <a:solidFill>
            <a:srgbClr val="323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71838"/>
            <a:ext cx="9143244" cy="914324"/>
          </a:xfrm>
          <a:prstGeom prst="rect">
            <a:avLst/>
          </a:prstGeom>
        </p:spPr>
      </p:pic>
      <p:grpSp>
        <p:nvGrpSpPr>
          <p:cNvPr id="39" name="Group 4"/>
          <p:cNvGrpSpPr>
            <a:grpSpLocks noChangeAspect="1"/>
          </p:cNvGrpSpPr>
          <p:nvPr userDrawn="1"/>
        </p:nvGrpSpPr>
        <p:grpSpPr bwMode="auto">
          <a:xfrm>
            <a:off x="4315857" y="3065459"/>
            <a:ext cx="733425" cy="735011"/>
            <a:chOff x="2649" y="1931"/>
            <a:chExt cx="462" cy="463"/>
          </a:xfrm>
        </p:grpSpPr>
        <p:sp>
          <p:nvSpPr>
            <p:cNvPr id="40" name="Freeform 6"/>
            <p:cNvSpPr>
              <a:spLocks/>
            </p:cNvSpPr>
            <p:nvPr userDrawn="1"/>
          </p:nvSpPr>
          <p:spPr bwMode="auto">
            <a:xfrm>
              <a:off x="2880" y="1931"/>
              <a:ext cx="231" cy="372"/>
            </a:xfrm>
            <a:custGeom>
              <a:avLst/>
              <a:gdLst>
                <a:gd name="T0" fmla="*/ 231 w 231"/>
                <a:gd name="T1" fmla="*/ 372 h 372"/>
                <a:gd name="T2" fmla="*/ 231 w 231"/>
                <a:gd name="T3" fmla="*/ 0 h 372"/>
                <a:gd name="T4" fmla="*/ 141 w 231"/>
                <a:gd name="T5" fmla="*/ 0 h 372"/>
                <a:gd name="T6" fmla="*/ 0 w 231"/>
                <a:gd name="T7" fmla="*/ 141 h 372"/>
                <a:gd name="T8" fmla="*/ 231 w 231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372">
                  <a:moveTo>
                    <a:pt x="231" y="372"/>
                  </a:moveTo>
                  <a:lnTo>
                    <a:pt x="231" y="0"/>
                  </a:lnTo>
                  <a:lnTo>
                    <a:pt x="141" y="0"/>
                  </a:lnTo>
                  <a:lnTo>
                    <a:pt x="0" y="141"/>
                  </a:lnTo>
                  <a:lnTo>
                    <a:pt x="231" y="372"/>
                  </a:lnTo>
                  <a:close/>
                </a:path>
              </a:pathLst>
            </a:custGeom>
            <a:solidFill>
              <a:srgbClr val="008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/>
            <p:cNvSpPr>
              <a:spLocks/>
            </p:cNvSpPr>
            <p:nvPr userDrawn="1"/>
          </p:nvSpPr>
          <p:spPr bwMode="auto">
            <a:xfrm>
              <a:off x="2649" y="2022"/>
              <a:ext cx="231" cy="372"/>
            </a:xfrm>
            <a:custGeom>
              <a:avLst/>
              <a:gdLst>
                <a:gd name="T0" fmla="*/ 0 w 231"/>
                <a:gd name="T1" fmla="*/ 0 h 372"/>
                <a:gd name="T2" fmla="*/ 0 w 231"/>
                <a:gd name="T3" fmla="*/ 372 h 372"/>
                <a:gd name="T4" fmla="*/ 91 w 231"/>
                <a:gd name="T5" fmla="*/ 372 h 372"/>
                <a:gd name="T6" fmla="*/ 231 w 231"/>
                <a:gd name="T7" fmla="*/ 231 h 372"/>
                <a:gd name="T8" fmla="*/ 0 w 231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372">
                  <a:moveTo>
                    <a:pt x="0" y="0"/>
                  </a:moveTo>
                  <a:lnTo>
                    <a:pt x="0" y="372"/>
                  </a:lnTo>
                  <a:lnTo>
                    <a:pt x="91" y="372"/>
                  </a:lnTo>
                  <a:lnTo>
                    <a:pt x="231" y="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F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/>
            <p:cNvSpPr>
              <a:spLocks/>
            </p:cNvSpPr>
            <p:nvPr userDrawn="1"/>
          </p:nvSpPr>
          <p:spPr bwMode="auto">
            <a:xfrm>
              <a:off x="2740" y="2162"/>
              <a:ext cx="371" cy="232"/>
            </a:xfrm>
            <a:custGeom>
              <a:avLst/>
              <a:gdLst>
                <a:gd name="T0" fmla="*/ 0 w 371"/>
                <a:gd name="T1" fmla="*/ 232 h 232"/>
                <a:gd name="T2" fmla="*/ 371 w 371"/>
                <a:gd name="T3" fmla="*/ 232 h 232"/>
                <a:gd name="T4" fmla="*/ 371 w 371"/>
                <a:gd name="T5" fmla="*/ 141 h 232"/>
                <a:gd name="T6" fmla="*/ 231 w 371"/>
                <a:gd name="T7" fmla="*/ 0 h 232"/>
                <a:gd name="T8" fmla="*/ 0 w 371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232">
                  <a:moveTo>
                    <a:pt x="0" y="232"/>
                  </a:moveTo>
                  <a:lnTo>
                    <a:pt x="371" y="232"/>
                  </a:lnTo>
                  <a:lnTo>
                    <a:pt x="371" y="141"/>
                  </a:lnTo>
                  <a:lnTo>
                    <a:pt x="231" y="0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rgbClr val="006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/>
            <p:cNvSpPr>
              <a:spLocks/>
            </p:cNvSpPr>
            <p:nvPr userDrawn="1"/>
          </p:nvSpPr>
          <p:spPr bwMode="auto">
            <a:xfrm>
              <a:off x="2649" y="1931"/>
              <a:ext cx="372" cy="231"/>
            </a:xfrm>
            <a:custGeom>
              <a:avLst/>
              <a:gdLst>
                <a:gd name="T0" fmla="*/ 372 w 372"/>
                <a:gd name="T1" fmla="*/ 0 h 231"/>
                <a:gd name="T2" fmla="*/ 0 w 372"/>
                <a:gd name="T3" fmla="*/ 0 h 231"/>
                <a:gd name="T4" fmla="*/ 0 w 372"/>
                <a:gd name="T5" fmla="*/ 91 h 231"/>
                <a:gd name="T6" fmla="*/ 141 w 372"/>
                <a:gd name="T7" fmla="*/ 231 h 231"/>
                <a:gd name="T8" fmla="*/ 372 w 372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231">
                  <a:moveTo>
                    <a:pt x="372" y="0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141" y="231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rgbClr val="00C4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Freeform 5"/>
          <p:cNvSpPr>
            <a:spLocks noEditPoints="1"/>
          </p:cNvSpPr>
          <p:nvPr userDrawn="1"/>
        </p:nvSpPr>
        <p:spPr bwMode="auto">
          <a:xfrm>
            <a:off x="5358607" y="3149596"/>
            <a:ext cx="2514600" cy="512761"/>
          </a:xfrm>
          <a:custGeom>
            <a:avLst/>
            <a:gdLst>
              <a:gd name="T0" fmla="*/ 3690 w 3890"/>
              <a:gd name="T1" fmla="*/ 502 h 791"/>
              <a:gd name="T2" fmla="*/ 3890 w 3890"/>
              <a:gd name="T3" fmla="*/ 791 h 791"/>
              <a:gd name="T4" fmla="*/ 3586 w 3890"/>
              <a:gd name="T5" fmla="*/ 521 h 791"/>
              <a:gd name="T6" fmla="*/ 3500 w 3890"/>
              <a:gd name="T7" fmla="*/ 778 h 791"/>
              <a:gd name="T8" fmla="*/ 3586 w 3890"/>
              <a:gd name="T9" fmla="*/ 0 h 791"/>
              <a:gd name="T10" fmla="*/ 3882 w 3890"/>
              <a:gd name="T11" fmla="*/ 216 h 791"/>
              <a:gd name="T12" fmla="*/ 3890 w 3890"/>
              <a:gd name="T13" fmla="*/ 319 h 791"/>
              <a:gd name="T14" fmla="*/ 440 w 3890"/>
              <a:gd name="T15" fmla="*/ 778 h 791"/>
              <a:gd name="T16" fmla="*/ 90 w 3890"/>
              <a:gd name="T17" fmla="*/ 691 h 791"/>
              <a:gd name="T18" fmla="*/ 0 w 3890"/>
              <a:gd name="T19" fmla="*/ 26 h 791"/>
              <a:gd name="T20" fmla="*/ 744 w 3890"/>
              <a:gd name="T21" fmla="*/ 218 h 791"/>
              <a:gd name="T22" fmla="*/ 761 w 3890"/>
              <a:gd name="T23" fmla="*/ 790 h 791"/>
              <a:gd name="T24" fmla="*/ 960 w 3890"/>
              <a:gd name="T25" fmla="*/ 635 h 791"/>
              <a:gd name="T26" fmla="*/ 572 w 3890"/>
              <a:gd name="T27" fmla="*/ 537 h 791"/>
              <a:gd name="T28" fmla="*/ 987 w 3890"/>
              <a:gd name="T29" fmla="*/ 493 h 791"/>
              <a:gd name="T30" fmla="*/ 745 w 3890"/>
              <a:gd name="T31" fmla="*/ 296 h 791"/>
              <a:gd name="T32" fmla="*/ 572 w 3890"/>
              <a:gd name="T33" fmla="*/ 462 h 791"/>
              <a:gd name="T34" fmla="*/ 2193 w 3890"/>
              <a:gd name="T35" fmla="*/ 218 h 791"/>
              <a:gd name="T36" fmla="*/ 1882 w 3890"/>
              <a:gd name="T37" fmla="*/ 218 h 791"/>
              <a:gd name="T38" fmla="*/ 1733 w 3890"/>
              <a:gd name="T39" fmla="*/ 310 h 791"/>
              <a:gd name="T40" fmla="*/ 1655 w 3890"/>
              <a:gd name="T41" fmla="*/ 229 h 791"/>
              <a:gd name="T42" fmla="*/ 1742 w 3890"/>
              <a:gd name="T43" fmla="*/ 778 h 791"/>
              <a:gd name="T44" fmla="*/ 1860 w 3890"/>
              <a:gd name="T45" fmla="*/ 301 h 791"/>
              <a:gd name="T46" fmla="*/ 1967 w 3890"/>
              <a:gd name="T47" fmla="*/ 778 h 791"/>
              <a:gd name="T48" fmla="*/ 2055 w 3890"/>
              <a:gd name="T49" fmla="*/ 425 h 791"/>
              <a:gd name="T50" fmla="*/ 2279 w 3890"/>
              <a:gd name="T51" fmla="*/ 424 h 791"/>
              <a:gd name="T52" fmla="*/ 2367 w 3890"/>
              <a:gd name="T53" fmla="*/ 778 h 791"/>
              <a:gd name="T54" fmla="*/ 2193 w 3890"/>
              <a:gd name="T55" fmla="*/ 218 h 791"/>
              <a:gd name="T56" fmla="*/ 2467 w 3890"/>
              <a:gd name="T57" fmla="*/ 504 h 791"/>
              <a:gd name="T58" fmla="*/ 2921 w 3890"/>
              <a:gd name="T59" fmla="*/ 675 h 791"/>
              <a:gd name="T60" fmla="*/ 2932 w 3890"/>
              <a:gd name="T61" fmla="*/ 778 h 791"/>
              <a:gd name="T62" fmla="*/ 3004 w 3890"/>
              <a:gd name="T63" fmla="*/ 229 h 791"/>
              <a:gd name="T64" fmla="*/ 2922 w 3890"/>
              <a:gd name="T65" fmla="*/ 331 h 791"/>
              <a:gd name="T66" fmla="*/ 2720 w 3890"/>
              <a:gd name="T67" fmla="*/ 218 h 791"/>
              <a:gd name="T68" fmla="*/ 2918 w 3890"/>
              <a:gd name="T69" fmla="*/ 503 h 791"/>
              <a:gd name="T70" fmla="*/ 2554 w 3890"/>
              <a:gd name="T71" fmla="*/ 504 h 791"/>
              <a:gd name="T72" fmla="*/ 3376 w 3890"/>
              <a:gd name="T73" fmla="*/ 223 h 791"/>
              <a:gd name="T74" fmla="*/ 3218 w 3890"/>
              <a:gd name="T75" fmla="*/ 316 h 791"/>
              <a:gd name="T76" fmla="*/ 3138 w 3890"/>
              <a:gd name="T77" fmla="*/ 229 h 791"/>
              <a:gd name="T78" fmla="*/ 3226 w 3890"/>
              <a:gd name="T79" fmla="*/ 778 h 791"/>
              <a:gd name="T80" fmla="*/ 3413 w 3890"/>
              <a:gd name="T81" fmla="*/ 312 h 791"/>
              <a:gd name="T82" fmla="*/ 3376 w 3890"/>
              <a:gd name="T83" fmla="*/ 223 h 791"/>
              <a:gd name="T84" fmla="*/ 1535 w 3890"/>
              <a:gd name="T85" fmla="*/ 216 h 791"/>
              <a:gd name="T86" fmla="*/ 1077 w 3890"/>
              <a:gd name="T87" fmla="*/ 216 h 791"/>
              <a:gd name="T88" fmla="*/ 1070 w 3890"/>
              <a:gd name="T89" fmla="*/ 327 h 791"/>
              <a:gd name="T90" fmla="*/ 1070 w 3890"/>
              <a:gd name="T91" fmla="*/ 679 h 791"/>
              <a:gd name="T92" fmla="*/ 1077 w 3890"/>
              <a:gd name="T93" fmla="*/ 791 h 791"/>
              <a:gd name="T94" fmla="*/ 1535 w 3890"/>
              <a:gd name="T95" fmla="*/ 791 h 791"/>
              <a:gd name="T96" fmla="*/ 1542 w 3890"/>
              <a:gd name="T97" fmla="*/ 678 h 791"/>
              <a:gd name="T98" fmla="*/ 1542 w 3890"/>
              <a:gd name="T99" fmla="*/ 323 h 791"/>
              <a:gd name="T100" fmla="*/ 3733 w 3890"/>
              <a:gd name="T101" fmla="*/ 8 h 791"/>
              <a:gd name="T102" fmla="*/ 3794 w 3890"/>
              <a:gd name="T103" fmla="*/ 0 h 791"/>
              <a:gd name="T104" fmla="*/ 3768 w 3890"/>
              <a:gd name="T105" fmla="*/ 8 h 791"/>
              <a:gd name="T106" fmla="*/ 3759 w 3890"/>
              <a:gd name="T107" fmla="*/ 70 h 791"/>
              <a:gd name="T108" fmla="*/ 3733 w 3890"/>
              <a:gd name="T109" fmla="*/ 8 h 791"/>
              <a:gd name="T110" fmla="*/ 3851 w 3890"/>
              <a:gd name="T111" fmla="*/ 59 h 791"/>
              <a:gd name="T112" fmla="*/ 3890 w 3890"/>
              <a:gd name="T113" fmla="*/ 0 h 791"/>
              <a:gd name="T114" fmla="*/ 3881 w 3890"/>
              <a:gd name="T115" fmla="*/ 70 h 791"/>
              <a:gd name="T116" fmla="*/ 3881 w 3890"/>
              <a:gd name="T117" fmla="*/ 12 h 791"/>
              <a:gd name="T118" fmla="*/ 3847 w 3890"/>
              <a:gd name="T119" fmla="*/ 70 h 791"/>
              <a:gd name="T120" fmla="*/ 3821 w 3890"/>
              <a:gd name="T121" fmla="*/ 12 h 791"/>
              <a:gd name="T122" fmla="*/ 3812 w 3890"/>
              <a:gd name="T123" fmla="*/ 70 h 791"/>
              <a:gd name="T124" fmla="*/ 3825 w 3890"/>
              <a:gd name="T125" fmla="*/ 0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90" h="791">
                <a:moveTo>
                  <a:pt x="3890" y="319"/>
                </a:moveTo>
                <a:cubicBezTo>
                  <a:pt x="3690" y="502"/>
                  <a:pt x="3690" y="502"/>
                  <a:pt x="3690" y="502"/>
                </a:cubicBezTo>
                <a:cubicBezTo>
                  <a:pt x="3890" y="685"/>
                  <a:pt x="3890" y="685"/>
                  <a:pt x="3890" y="685"/>
                </a:cubicBezTo>
                <a:cubicBezTo>
                  <a:pt x="3890" y="791"/>
                  <a:pt x="3890" y="791"/>
                  <a:pt x="3890" y="791"/>
                </a:cubicBezTo>
                <a:cubicBezTo>
                  <a:pt x="3883" y="791"/>
                  <a:pt x="3883" y="791"/>
                  <a:pt x="3883" y="791"/>
                </a:cubicBezTo>
                <a:cubicBezTo>
                  <a:pt x="3586" y="521"/>
                  <a:pt x="3586" y="521"/>
                  <a:pt x="3586" y="521"/>
                </a:cubicBezTo>
                <a:cubicBezTo>
                  <a:pt x="3586" y="778"/>
                  <a:pt x="3586" y="778"/>
                  <a:pt x="3586" y="778"/>
                </a:cubicBezTo>
                <a:cubicBezTo>
                  <a:pt x="3500" y="778"/>
                  <a:pt x="3500" y="778"/>
                  <a:pt x="3500" y="778"/>
                </a:cubicBezTo>
                <a:cubicBezTo>
                  <a:pt x="3500" y="0"/>
                  <a:pt x="3500" y="0"/>
                  <a:pt x="3500" y="0"/>
                </a:cubicBezTo>
                <a:cubicBezTo>
                  <a:pt x="3586" y="0"/>
                  <a:pt x="3586" y="0"/>
                  <a:pt x="3586" y="0"/>
                </a:cubicBezTo>
                <a:cubicBezTo>
                  <a:pt x="3586" y="486"/>
                  <a:pt x="3586" y="486"/>
                  <a:pt x="3586" y="486"/>
                </a:cubicBezTo>
                <a:cubicBezTo>
                  <a:pt x="3882" y="216"/>
                  <a:pt x="3882" y="216"/>
                  <a:pt x="3882" y="216"/>
                </a:cubicBezTo>
                <a:cubicBezTo>
                  <a:pt x="3890" y="216"/>
                  <a:pt x="3890" y="216"/>
                  <a:pt x="3890" y="216"/>
                </a:cubicBezTo>
                <a:lnTo>
                  <a:pt x="3890" y="319"/>
                </a:lnTo>
                <a:close/>
                <a:moveTo>
                  <a:pt x="0" y="778"/>
                </a:moveTo>
                <a:cubicBezTo>
                  <a:pt x="440" y="778"/>
                  <a:pt x="440" y="778"/>
                  <a:pt x="440" y="778"/>
                </a:cubicBezTo>
                <a:cubicBezTo>
                  <a:pt x="440" y="691"/>
                  <a:pt x="440" y="691"/>
                  <a:pt x="440" y="691"/>
                </a:cubicBezTo>
                <a:cubicBezTo>
                  <a:pt x="90" y="691"/>
                  <a:pt x="90" y="691"/>
                  <a:pt x="90" y="691"/>
                </a:cubicBezTo>
                <a:cubicBezTo>
                  <a:pt x="90" y="26"/>
                  <a:pt x="90" y="26"/>
                  <a:pt x="90" y="26"/>
                </a:cubicBezTo>
                <a:cubicBezTo>
                  <a:pt x="0" y="26"/>
                  <a:pt x="0" y="26"/>
                  <a:pt x="0" y="26"/>
                </a:cubicBezTo>
                <a:lnTo>
                  <a:pt x="0" y="778"/>
                </a:lnTo>
                <a:close/>
                <a:moveTo>
                  <a:pt x="744" y="218"/>
                </a:moveTo>
                <a:cubicBezTo>
                  <a:pt x="609" y="218"/>
                  <a:pt x="486" y="327"/>
                  <a:pt x="486" y="504"/>
                </a:cubicBezTo>
                <a:cubicBezTo>
                  <a:pt x="486" y="676"/>
                  <a:pt x="599" y="790"/>
                  <a:pt x="761" y="790"/>
                </a:cubicBezTo>
                <a:cubicBezTo>
                  <a:pt x="833" y="790"/>
                  <a:pt x="900" y="772"/>
                  <a:pt x="960" y="728"/>
                </a:cubicBezTo>
                <a:cubicBezTo>
                  <a:pt x="960" y="635"/>
                  <a:pt x="960" y="635"/>
                  <a:pt x="960" y="635"/>
                </a:cubicBezTo>
                <a:cubicBezTo>
                  <a:pt x="897" y="688"/>
                  <a:pt x="827" y="711"/>
                  <a:pt x="764" y="711"/>
                </a:cubicBezTo>
                <a:cubicBezTo>
                  <a:pt x="666" y="711"/>
                  <a:pt x="580" y="650"/>
                  <a:pt x="572" y="537"/>
                </a:cubicBezTo>
                <a:cubicBezTo>
                  <a:pt x="983" y="537"/>
                  <a:pt x="983" y="537"/>
                  <a:pt x="983" y="537"/>
                </a:cubicBezTo>
                <a:cubicBezTo>
                  <a:pt x="984" y="526"/>
                  <a:pt x="987" y="502"/>
                  <a:pt x="987" y="493"/>
                </a:cubicBezTo>
                <a:cubicBezTo>
                  <a:pt x="987" y="312"/>
                  <a:pt x="878" y="218"/>
                  <a:pt x="744" y="218"/>
                </a:cubicBezTo>
                <a:close/>
                <a:moveTo>
                  <a:pt x="745" y="296"/>
                </a:moveTo>
                <a:cubicBezTo>
                  <a:pt x="822" y="296"/>
                  <a:pt x="899" y="345"/>
                  <a:pt x="902" y="462"/>
                </a:cubicBezTo>
                <a:cubicBezTo>
                  <a:pt x="572" y="462"/>
                  <a:pt x="572" y="462"/>
                  <a:pt x="572" y="462"/>
                </a:cubicBezTo>
                <a:cubicBezTo>
                  <a:pt x="577" y="372"/>
                  <a:pt x="647" y="296"/>
                  <a:pt x="745" y="296"/>
                </a:cubicBezTo>
                <a:close/>
                <a:moveTo>
                  <a:pt x="2193" y="218"/>
                </a:moveTo>
                <a:cubicBezTo>
                  <a:pt x="2120" y="218"/>
                  <a:pt x="2067" y="256"/>
                  <a:pt x="2035" y="313"/>
                </a:cubicBezTo>
                <a:cubicBezTo>
                  <a:pt x="2009" y="252"/>
                  <a:pt x="1960" y="218"/>
                  <a:pt x="1882" y="218"/>
                </a:cubicBezTo>
                <a:cubicBezTo>
                  <a:pt x="1814" y="218"/>
                  <a:pt x="1763" y="257"/>
                  <a:pt x="1735" y="310"/>
                </a:cubicBezTo>
                <a:cubicBezTo>
                  <a:pt x="1733" y="310"/>
                  <a:pt x="1733" y="310"/>
                  <a:pt x="1733" y="310"/>
                </a:cubicBezTo>
                <a:cubicBezTo>
                  <a:pt x="1723" y="229"/>
                  <a:pt x="1723" y="229"/>
                  <a:pt x="1723" y="229"/>
                </a:cubicBezTo>
                <a:cubicBezTo>
                  <a:pt x="1655" y="229"/>
                  <a:pt x="1655" y="229"/>
                  <a:pt x="1655" y="229"/>
                </a:cubicBezTo>
                <a:cubicBezTo>
                  <a:pt x="1655" y="778"/>
                  <a:pt x="1655" y="778"/>
                  <a:pt x="1655" y="778"/>
                </a:cubicBezTo>
                <a:cubicBezTo>
                  <a:pt x="1742" y="778"/>
                  <a:pt x="1742" y="778"/>
                  <a:pt x="1742" y="778"/>
                </a:cubicBezTo>
                <a:cubicBezTo>
                  <a:pt x="1742" y="431"/>
                  <a:pt x="1742" y="431"/>
                  <a:pt x="1742" y="431"/>
                </a:cubicBezTo>
                <a:cubicBezTo>
                  <a:pt x="1742" y="364"/>
                  <a:pt x="1784" y="301"/>
                  <a:pt x="1860" y="301"/>
                </a:cubicBezTo>
                <a:cubicBezTo>
                  <a:pt x="1935" y="301"/>
                  <a:pt x="1967" y="345"/>
                  <a:pt x="1967" y="424"/>
                </a:cubicBezTo>
                <a:cubicBezTo>
                  <a:pt x="1967" y="778"/>
                  <a:pt x="1967" y="778"/>
                  <a:pt x="1967" y="778"/>
                </a:cubicBezTo>
                <a:cubicBezTo>
                  <a:pt x="2055" y="778"/>
                  <a:pt x="2055" y="778"/>
                  <a:pt x="2055" y="778"/>
                </a:cubicBezTo>
                <a:cubicBezTo>
                  <a:pt x="2055" y="425"/>
                  <a:pt x="2055" y="425"/>
                  <a:pt x="2055" y="425"/>
                </a:cubicBezTo>
                <a:cubicBezTo>
                  <a:pt x="2055" y="361"/>
                  <a:pt x="2097" y="301"/>
                  <a:pt x="2172" y="301"/>
                </a:cubicBezTo>
                <a:cubicBezTo>
                  <a:pt x="2247" y="301"/>
                  <a:pt x="2279" y="345"/>
                  <a:pt x="2279" y="424"/>
                </a:cubicBezTo>
                <a:cubicBezTo>
                  <a:pt x="2279" y="778"/>
                  <a:pt x="2279" y="778"/>
                  <a:pt x="2279" y="778"/>
                </a:cubicBezTo>
                <a:cubicBezTo>
                  <a:pt x="2367" y="778"/>
                  <a:pt x="2367" y="778"/>
                  <a:pt x="2367" y="778"/>
                </a:cubicBezTo>
                <a:cubicBezTo>
                  <a:pt x="2367" y="412"/>
                  <a:pt x="2367" y="412"/>
                  <a:pt x="2367" y="412"/>
                </a:cubicBezTo>
                <a:cubicBezTo>
                  <a:pt x="2367" y="297"/>
                  <a:pt x="2313" y="218"/>
                  <a:pt x="2193" y="218"/>
                </a:cubicBezTo>
                <a:close/>
                <a:moveTo>
                  <a:pt x="2720" y="218"/>
                </a:moveTo>
                <a:cubicBezTo>
                  <a:pt x="2589" y="218"/>
                  <a:pt x="2467" y="328"/>
                  <a:pt x="2467" y="504"/>
                </a:cubicBezTo>
                <a:cubicBezTo>
                  <a:pt x="2467" y="678"/>
                  <a:pt x="2589" y="790"/>
                  <a:pt x="2720" y="790"/>
                </a:cubicBezTo>
                <a:cubicBezTo>
                  <a:pt x="2802" y="790"/>
                  <a:pt x="2880" y="751"/>
                  <a:pt x="2921" y="675"/>
                </a:cubicBezTo>
                <a:cubicBezTo>
                  <a:pt x="2922" y="675"/>
                  <a:pt x="2922" y="675"/>
                  <a:pt x="2922" y="675"/>
                </a:cubicBezTo>
                <a:cubicBezTo>
                  <a:pt x="2932" y="778"/>
                  <a:pt x="2932" y="778"/>
                  <a:pt x="2932" y="778"/>
                </a:cubicBezTo>
                <a:cubicBezTo>
                  <a:pt x="3004" y="778"/>
                  <a:pt x="3004" y="778"/>
                  <a:pt x="3004" y="778"/>
                </a:cubicBezTo>
                <a:cubicBezTo>
                  <a:pt x="3004" y="229"/>
                  <a:pt x="3004" y="229"/>
                  <a:pt x="3004" y="229"/>
                </a:cubicBezTo>
                <a:cubicBezTo>
                  <a:pt x="2932" y="229"/>
                  <a:pt x="2932" y="229"/>
                  <a:pt x="2932" y="229"/>
                </a:cubicBezTo>
                <a:cubicBezTo>
                  <a:pt x="2922" y="331"/>
                  <a:pt x="2922" y="331"/>
                  <a:pt x="2922" y="331"/>
                </a:cubicBezTo>
                <a:cubicBezTo>
                  <a:pt x="2921" y="331"/>
                  <a:pt x="2921" y="331"/>
                  <a:pt x="2921" y="331"/>
                </a:cubicBezTo>
                <a:cubicBezTo>
                  <a:pt x="2880" y="256"/>
                  <a:pt x="2802" y="218"/>
                  <a:pt x="2720" y="218"/>
                </a:cubicBezTo>
                <a:close/>
                <a:moveTo>
                  <a:pt x="2736" y="299"/>
                </a:moveTo>
                <a:cubicBezTo>
                  <a:pt x="2840" y="299"/>
                  <a:pt x="2918" y="382"/>
                  <a:pt x="2918" y="503"/>
                </a:cubicBezTo>
                <a:cubicBezTo>
                  <a:pt x="2918" y="624"/>
                  <a:pt x="2840" y="708"/>
                  <a:pt x="2736" y="708"/>
                </a:cubicBezTo>
                <a:cubicBezTo>
                  <a:pt x="2634" y="708"/>
                  <a:pt x="2554" y="625"/>
                  <a:pt x="2554" y="504"/>
                </a:cubicBezTo>
                <a:cubicBezTo>
                  <a:pt x="2554" y="381"/>
                  <a:pt x="2634" y="299"/>
                  <a:pt x="2736" y="299"/>
                </a:cubicBezTo>
                <a:close/>
                <a:moveTo>
                  <a:pt x="3376" y="223"/>
                </a:moveTo>
                <a:cubicBezTo>
                  <a:pt x="3329" y="223"/>
                  <a:pt x="3256" y="245"/>
                  <a:pt x="3219" y="316"/>
                </a:cubicBezTo>
                <a:cubicBezTo>
                  <a:pt x="3218" y="316"/>
                  <a:pt x="3218" y="316"/>
                  <a:pt x="3218" y="316"/>
                </a:cubicBezTo>
                <a:cubicBezTo>
                  <a:pt x="3209" y="229"/>
                  <a:pt x="3209" y="229"/>
                  <a:pt x="3209" y="229"/>
                </a:cubicBezTo>
                <a:cubicBezTo>
                  <a:pt x="3138" y="229"/>
                  <a:pt x="3138" y="229"/>
                  <a:pt x="3138" y="229"/>
                </a:cubicBezTo>
                <a:cubicBezTo>
                  <a:pt x="3138" y="778"/>
                  <a:pt x="3138" y="778"/>
                  <a:pt x="3138" y="778"/>
                </a:cubicBezTo>
                <a:cubicBezTo>
                  <a:pt x="3226" y="778"/>
                  <a:pt x="3226" y="778"/>
                  <a:pt x="3226" y="778"/>
                </a:cubicBezTo>
                <a:cubicBezTo>
                  <a:pt x="3226" y="462"/>
                  <a:pt x="3226" y="462"/>
                  <a:pt x="3226" y="462"/>
                </a:cubicBezTo>
                <a:cubicBezTo>
                  <a:pt x="3226" y="334"/>
                  <a:pt x="3329" y="295"/>
                  <a:pt x="3413" y="312"/>
                </a:cubicBezTo>
                <a:cubicBezTo>
                  <a:pt x="3413" y="226"/>
                  <a:pt x="3413" y="226"/>
                  <a:pt x="3413" y="226"/>
                </a:cubicBezTo>
                <a:cubicBezTo>
                  <a:pt x="3402" y="224"/>
                  <a:pt x="3391" y="223"/>
                  <a:pt x="3376" y="223"/>
                </a:cubicBezTo>
                <a:close/>
                <a:moveTo>
                  <a:pt x="1542" y="216"/>
                </a:moveTo>
                <a:cubicBezTo>
                  <a:pt x="1535" y="216"/>
                  <a:pt x="1535" y="216"/>
                  <a:pt x="1535" y="216"/>
                </a:cubicBezTo>
                <a:cubicBezTo>
                  <a:pt x="1306" y="445"/>
                  <a:pt x="1306" y="445"/>
                  <a:pt x="1306" y="445"/>
                </a:cubicBezTo>
                <a:cubicBezTo>
                  <a:pt x="1077" y="216"/>
                  <a:pt x="1077" y="216"/>
                  <a:pt x="1077" y="216"/>
                </a:cubicBezTo>
                <a:cubicBezTo>
                  <a:pt x="1070" y="216"/>
                  <a:pt x="1070" y="216"/>
                  <a:pt x="1070" y="216"/>
                </a:cubicBezTo>
                <a:cubicBezTo>
                  <a:pt x="1070" y="327"/>
                  <a:pt x="1070" y="327"/>
                  <a:pt x="1070" y="327"/>
                </a:cubicBezTo>
                <a:cubicBezTo>
                  <a:pt x="1246" y="504"/>
                  <a:pt x="1246" y="504"/>
                  <a:pt x="1246" y="504"/>
                </a:cubicBezTo>
                <a:cubicBezTo>
                  <a:pt x="1070" y="679"/>
                  <a:pt x="1070" y="679"/>
                  <a:pt x="1070" y="679"/>
                </a:cubicBezTo>
                <a:cubicBezTo>
                  <a:pt x="1070" y="791"/>
                  <a:pt x="1070" y="791"/>
                  <a:pt x="1070" y="791"/>
                </a:cubicBezTo>
                <a:cubicBezTo>
                  <a:pt x="1077" y="791"/>
                  <a:pt x="1077" y="791"/>
                  <a:pt x="1077" y="791"/>
                </a:cubicBezTo>
                <a:cubicBezTo>
                  <a:pt x="1305" y="561"/>
                  <a:pt x="1305" y="561"/>
                  <a:pt x="1305" y="561"/>
                </a:cubicBezTo>
                <a:cubicBezTo>
                  <a:pt x="1535" y="791"/>
                  <a:pt x="1535" y="791"/>
                  <a:pt x="1535" y="791"/>
                </a:cubicBezTo>
                <a:cubicBezTo>
                  <a:pt x="1542" y="791"/>
                  <a:pt x="1542" y="791"/>
                  <a:pt x="1542" y="791"/>
                </a:cubicBezTo>
                <a:cubicBezTo>
                  <a:pt x="1542" y="678"/>
                  <a:pt x="1542" y="678"/>
                  <a:pt x="1542" y="678"/>
                </a:cubicBezTo>
                <a:cubicBezTo>
                  <a:pt x="1364" y="502"/>
                  <a:pt x="1364" y="502"/>
                  <a:pt x="1364" y="502"/>
                </a:cubicBezTo>
                <a:cubicBezTo>
                  <a:pt x="1542" y="323"/>
                  <a:pt x="1542" y="323"/>
                  <a:pt x="1542" y="323"/>
                </a:cubicBezTo>
                <a:lnTo>
                  <a:pt x="1542" y="216"/>
                </a:lnTo>
                <a:close/>
                <a:moveTo>
                  <a:pt x="3733" y="8"/>
                </a:moveTo>
                <a:cubicBezTo>
                  <a:pt x="3733" y="0"/>
                  <a:pt x="3733" y="0"/>
                  <a:pt x="3733" y="0"/>
                </a:cubicBezTo>
                <a:cubicBezTo>
                  <a:pt x="3794" y="0"/>
                  <a:pt x="3794" y="0"/>
                  <a:pt x="3794" y="0"/>
                </a:cubicBezTo>
                <a:cubicBezTo>
                  <a:pt x="3794" y="8"/>
                  <a:pt x="3794" y="8"/>
                  <a:pt x="3794" y="8"/>
                </a:cubicBezTo>
                <a:cubicBezTo>
                  <a:pt x="3768" y="8"/>
                  <a:pt x="3768" y="8"/>
                  <a:pt x="3768" y="8"/>
                </a:cubicBezTo>
                <a:cubicBezTo>
                  <a:pt x="3768" y="70"/>
                  <a:pt x="3768" y="70"/>
                  <a:pt x="3768" y="70"/>
                </a:cubicBezTo>
                <a:cubicBezTo>
                  <a:pt x="3759" y="70"/>
                  <a:pt x="3759" y="70"/>
                  <a:pt x="3759" y="70"/>
                </a:cubicBezTo>
                <a:cubicBezTo>
                  <a:pt x="3759" y="8"/>
                  <a:pt x="3759" y="8"/>
                  <a:pt x="3759" y="8"/>
                </a:cubicBezTo>
                <a:lnTo>
                  <a:pt x="3733" y="8"/>
                </a:lnTo>
                <a:close/>
                <a:moveTo>
                  <a:pt x="3825" y="0"/>
                </a:moveTo>
                <a:cubicBezTo>
                  <a:pt x="3851" y="59"/>
                  <a:pt x="3851" y="59"/>
                  <a:pt x="3851" y="59"/>
                </a:cubicBezTo>
                <a:cubicBezTo>
                  <a:pt x="3877" y="0"/>
                  <a:pt x="3877" y="0"/>
                  <a:pt x="3877" y="0"/>
                </a:cubicBezTo>
                <a:cubicBezTo>
                  <a:pt x="3890" y="0"/>
                  <a:pt x="3890" y="0"/>
                  <a:pt x="3890" y="0"/>
                </a:cubicBezTo>
                <a:cubicBezTo>
                  <a:pt x="3890" y="70"/>
                  <a:pt x="3890" y="70"/>
                  <a:pt x="3890" y="70"/>
                </a:cubicBezTo>
                <a:cubicBezTo>
                  <a:pt x="3881" y="70"/>
                  <a:pt x="3881" y="70"/>
                  <a:pt x="3881" y="70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55" y="70"/>
                  <a:pt x="3855" y="70"/>
                  <a:pt x="3855" y="70"/>
                </a:cubicBezTo>
                <a:cubicBezTo>
                  <a:pt x="3847" y="70"/>
                  <a:pt x="3847" y="70"/>
                  <a:pt x="3847" y="70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70"/>
                  <a:pt x="3821" y="70"/>
                  <a:pt x="3821" y="70"/>
                </a:cubicBezTo>
                <a:cubicBezTo>
                  <a:pt x="3812" y="70"/>
                  <a:pt x="3812" y="70"/>
                  <a:pt x="3812" y="70"/>
                </a:cubicBezTo>
                <a:cubicBezTo>
                  <a:pt x="3812" y="0"/>
                  <a:pt x="3812" y="0"/>
                  <a:pt x="3812" y="0"/>
                </a:cubicBezTo>
                <a:lnTo>
                  <a:pt x="3825" y="0"/>
                </a:lnTo>
                <a:close/>
              </a:path>
            </a:pathLst>
          </a:custGeom>
          <a:solidFill>
            <a:srgbClr val="323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34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7500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7500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5" presetClass="path" presetSubtype="0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41 -2.96296E-6 L -4.58333E-6 -2.96296E-6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0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path" presetSubtype="0" accel="20000" decel="8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41 -2.96296E-6 L -4.58333E-6 -2.96296E-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4" grpId="1" animBg="1"/>
      <p:bldP spid="34" grpId="2" animBg="1"/>
      <p:bldP spid="44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640080"/>
            <a:ext cx="12192000" cy="570889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1600">
              <a:solidFill>
                <a:srgbClr val="262626"/>
              </a:solidFill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649689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640080"/>
            <a:ext cx="12192000" cy="570889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4641799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76849-511A-F441-AF28-0FC5FE3D4F59}"/>
              </a:ext>
            </a:extLst>
          </p:cNvPr>
          <p:cNvSpPr/>
          <p:nvPr userDrawn="1"/>
        </p:nvSpPr>
        <p:spPr bwMode="auto">
          <a:xfrm>
            <a:off x="0" y="1028700"/>
            <a:ext cx="12192000" cy="532027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1600">
              <a:solidFill>
                <a:srgbClr val="262626"/>
              </a:solidFill>
              <a:ea typeface="+mn-ea"/>
              <a:cs typeface="+mn-cs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35006840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76849-511A-F441-AF28-0FC5FE3D4F59}"/>
              </a:ext>
            </a:extLst>
          </p:cNvPr>
          <p:cNvSpPr/>
          <p:nvPr userDrawn="1"/>
        </p:nvSpPr>
        <p:spPr bwMode="auto">
          <a:xfrm>
            <a:off x="0" y="1028700"/>
            <a:ext cx="12192000" cy="532027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4800000" scaled="0"/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1600">
              <a:solidFill>
                <a:srgbClr val="262626"/>
              </a:solidFill>
              <a:ea typeface="+mn-ea"/>
              <a:cs typeface="+mn-cs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85388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44D3FD-83D4-AD4B-A37A-F0250A7E91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78992"/>
            <a:ext cx="12192000" cy="52699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C18AE87-2164-6241-92FF-9BCF22BB403C}"/>
              </a:ext>
            </a:extLst>
          </p:cNvPr>
          <p:cNvSpPr/>
          <p:nvPr userDrawn="1"/>
        </p:nvSpPr>
        <p:spPr bwMode="auto">
          <a:xfrm>
            <a:off x="0" y="658368"/>
            <a:ext cx="12192000" cy="2350008"/>
          </a:xfrm>
          <a:prstGeom prst="rect">
            <a:avLst/>
          </a:prstGeom>
          <a:gradFill>
            <a:gsLst>
              <a:gs pos="72000">
                <a:srgbClr val="FFFFFF">
                  <a:alpha val="65000"/>
                </a:srgbClr>
              </a:gs>
              <a:gs pos="36016">
                <a:srgbClr val="FFFFFF">
                  <a:alpha val="65000"/>
                </a:srgbClr>
              </a:gs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D2CC0-1DF1-CD4D-A8F9-6CEB1B3E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7615841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44D3FD-83D4-AD4B-A37A-F0250A7E91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78992"/>
            <a:ext cx="12192000" cy="52699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C18AE87-2164-6241-92FF-9BCF22BB403C}"/>
              </a:ext>
            </a:extLst>
          </p:cNvPr>
          <p:cNvSpPr/>
          <p:nvPr userDrawn="1"/>
        </p:nvSpPr>
        <p:spPr bwMode="auto">
          <a:xfrm>
            <a:off x="0" y="658368"/>
            <a:ext cx="12192000" cy="2350008"/>
          </a:xfrm>
          <a:prstGeom prst="rect">
            <a:avLst/>
          </a:prstGeom>
          <a:gradFill>
            <a:gsLst>
              <a:gs pos="72000">
                <a:srgbClr val="FFFFFF">
                  <a:alpha val="65000"/>
                </a:srgbClr>
              </a:gs>
              <a:gs pos="36016">
                <a:srgbClr val="FFFFFF">
                  <a:alpha val="65000"/>
                </a:srgbClr>
              </a:gs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7" name="Content Placeholder">
            <a:extLst>
              <a:ext uri="{FF2B5EF4-FFF2-40B4-BE49-F238E27FC236}">
                <a16:creationId xmlns:a16="http://schemas.microsoft.com/office/drawing/2014/main" id="{60ACD0A9-5923-1E4B-B6CB-DB91323BA06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13CD2D78-C2F2-224D-9A9E-2E510C422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37160"/>
            <a:ext cx="115824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32090C8-7D16-A24A-8686-02957F688BB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036534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FAFE90-2C7D-C743-8CDB-447A6FE12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31520"/>
            <a:ext cx="12192000" cy="56174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412D6D-F577-0E4D-B98A-14D1FD003903}"/>
              </a:ext>
            </a:extLst>
          </p:cNvPr>
          <p:cNvSpPr/>
          <p:nvPr userDrawn="1"/>
        </p:nvSpPr>
        <p:spPr bwMode="auto">
          <a:xfrm>
            <a:off x="0" y="0"/>
            <a:ext cx="12192000" cy="4446872"/>
          </a:xfrm>
          <a:prstGeom prst="rect">
            <a:avLst/>
          </a:prstGeom>
          <a:gradFill>
            <a:gsLst>
              <a:gs pos="72000">
                <a:srgbClr val="FFFFFF">
                  <a:alpha val="65000"/>
                </a:srgbClr>
              </a:gs>
              <a:gs pos="36016">
                <a:srgbClr val="FFFFFF">
                  <a:alpha val="65000"/>
                </a:srgbClr>
              </a:gs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D2CC0-1DF1-CD4D-A8F9-6CEB1B3E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5183975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2CC0-1DF1-CD4D-A8F9-6CEB1B3E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FAFE90-2C7D-C743-8CDB-447A6FE12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78992"/>
            <a:ext cx="12192000" cy="52699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61B116-B64D-7F44-A9C9-16D77C09CA7F}"/>
              </a:ext>
            </a:extLst>
          </p:cNvPr>
          <p:cNvSpPr/>
          <p:nvPr userDrawn="1"/>
        </p:nvSpPr>
        <p:spPr bwMode="auto">
          <a:xfrm>
            <a:off x="0" y="2627696"/>
            <a:ext cx="12192000" cy="163629"/>
          </a:xfrm>
          <a:prstGeom prst="rect">
            <a:avLst/>
          </a:prstGeom>
          <a:gradFill flip="none" rotWithShape="1">
            <a:gsLst>
              <a:gs pos="49000">
                <a:srgbClr val="F1F3F5">
                  <a:alpha val="65000"/>
                </a:srgbClr>
              </a:gs>
              <a:gs pos="0">
                <a:srgbClr val="E9EBED">
                  <a:alpha val="0"/>
                </a:srgbClr>
              </a:gs>
              <a:gs pos="100000">
                <a:srgbClr val="E9EBED">
                  <a:alpha val="0"/>
                </a:srgbClr>
              </a:gs>
            </a:gsLst>
            <a:lin ang="5400000" scaled="0"/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13ABE5-1B9D-1F45-A4C7-985AE86A36C0}"/>
              </a:ext>
            </a:extLst>
          </p:cNvPr>
          <p:cNvSpPr/>
          <p:nvPr userDrawn="1"/>
        </p:nvSpPr>
        <p:spPr bwMode="auto">
          <a:xfrm>
            <a:off x="0" y="676656"/>
            <a:ext cx="12192000" cy="3026664"/>
          </a:xfrm>
          <a:prstGeom prst="rect">
            <a:avLst/>
          </a:prstGeom>
          <a:gradFill>
            <a:gsLst>
              <a:gs pos="35000">
                <a:srgbClr val="FFFFFF">
                  <a:alpha val="65000"/>
                </a:srgbClr>
              </a:gs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96707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FAFE90-2C7D-C743-8CDB-447A6FE12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6490"/>
            <a:ext cx="12191999" cy="60959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143CE-7B60-5346-8361-BD38F9030FF9}"/>
              </a:ext>
            </a:extLst>
          </p:cNvPr>
          <p:cNvSpPr/>
          <p:nvPr userDrawn="1"/>
        </p:nvSpPr>
        <p:spPr bwMode="auto">
          <a:xfrm>
            <a:off x="0" y="0"/>
            <a:ext cx="12192000" cy="2331720"/>
          </a:xfrm>
          <a:prstGeom prst="rect">
            <a:avLst/>
          </a:prstGeom>
          <a:gradFill>
            <a:gsLst>
              <a:gs pos="35000">
                <a:srgbClr val="FFFFFF">
                  <a:alpha val="65000"/>
                </a:srgbClr>
              </a:gs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E26355BB-6718-AE4D-9E70-0C8D2D14F1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D2CC0-1DF1-CD4D-A8F9-6CEB1B3E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9563502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FAFE90-2C7D-C743-8CDB-447A6FE12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4008" y="1001028"/>
            <a:ext cx="12256008" cy="5347952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1BEA1B5D-ABA7-0649-958C-CE82DE5C8977}"/>
              </a:ext>
            </a:extLst>
          </p:cNvPr>
          <p:cNvSpPr/>
          <p:nvPr userDrawn="1"/>
        </p:nvSpPr>
        <p:spPr bwMode="auto">
          <a:xfrm>
            <a:off x="0" y="821405"/>
            <a:ext cx="12192000" cy="4351625"/>
          </a:xfrm>
          <a:custGeom>
            <a:avLst/>
            <a:gdLst>
              <a:gd name="connsiteX0" fmla="*/ 0 w 12192000"/>
              <a:gd name="connsiteY0" fmla="*/ 0 h 4340994"/>
              <a:gd name="connsiteX1" fmla="*/ 12192000 w 12192000"/>
              <a:gd name="connsiteY1" fmla="*/ 0 h 4340994"/>
              <a:gd name="connsiteX2" fmla="*/ 12192000 w 12192000"/>
              <a:gd name="connsiteY2" fmla="*/ 4340994 h 4340994"/>
              <a:gd name="connsiteX3" fmla="*/ 8345103 w 12192000"/>
              <a:gd name="connsiteY3" fmla="*/ 4340994 h 4340994"/>
              <a:gd name="connsiteX4" fmla="*/ 8345103 w 12192000"/>
              <a:gd name="connsiteY4" fmla="*/ 731520 h 4340994"/>
              <a:gd name="connsiteX5" fmla="*/ 3859731 w 12192000"/>
              <a:gd name="connsiteY5" fmla="*/ 731520 h 4340994"/>
              <a:gd name="connsiteX6" fmla="*/ 3859731 w 12192000"/>
              <a:gd name="connsiteY6" fmla="*/ 4340994 h 4340994"/>
              <a:gd name="connsiteX7" fmla="*/ 0 w 12192000"/>
              <a:gd name="connsiteY7" fmla="*/ 4340994 h 4340994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45103 w 12192000"/>
              <a:gd name="connsiteY4" fmla="*/ 731520 h 4351627"/>
              <a:gd name="connsiteX5" fmla="*/ 3859731 w 12192000"/>
              <a:gd name="connsiteY5" fmla="*/ 731520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859731 w 12192000"/>
              <a:gd name="connsiteY5" fmla="*/ 731520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934159 w 12192000"/>
              <a:gd name="connsiteY6" fmla="*/ 4330361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912893 w 12192000"/>
              <a:gd name="connsiteY6" fmla="*/ 4340993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39276 w 12192000"/>
              <a:gd name="connsiteY5" fmla="*/ 444441 h 4351627"/>
              <a:gd name="connsiteX6" fmla="*/ 3912893 w 12192000"/>
              <a:gd name="connsiteY6" fmla="*/ 4340993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39276 w 12192000"/>
              <a:gd name="connsiteY5" fmla="*/ 444441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92439 w 12192000"/>
              <a:gd name="connsiteY5" fmla="*/ 455074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9918722 w 12192000"/>
              <a:gd name="connsiteY4" fmla="*/ 444441 h 4351627"/>
              <a:gd name="connsiteX5" fmla="*/ 2392439 w 12192000"/>
              <a:gd name="connsiteY5" fmla="*/ 455074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918722 w 12192000"/>
              <a:gd name="connsiteY4" fmla="*/ 444441 h 4351625"/>
              <a:gd name="connsiteX5" fmla="*/ 2392439 w 12192000"/>
              <a:gd name="connsiteY5" fmla="*/ 455074 h 4351625"/>
              <a:gd name="connsiteX6" fmla="*/ 2403070 w 12192000"/>
              <a:gd name="connsiteY6" fmla="*/ 4351625 h 4351625"/>
              <a:gd name="connsiteX7" fmla="*/ 0 w 12192000"/>
              <a:gd name="connsiteY7" fmla="*/ 4340994 h 4351625"/>
              <a:gd name="connsiteX8" fmla="*/ 0 w 12192000"/>
              <a:gd name="connsiteY8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833661 w 12192000"/>
              <a:gd name="connsiteY4" fmla="*/ 465706 h 4351625"/>
              <a:gd name="connsiteX5" fmla="*/ 2392439 w 12192000"/>
              <a:gd name="connsiteY5" fmla="*/ 455074 h 4351625"/>
              <a:gd name="connsiteX6" fmla="*/ 2403070 w 12192000"/>
              <a:gd name="connsiteY6" fmla="*/ 4351625 h 4351625"/>
              <a:gd name="connsiteX7" fmla="*/ 0 w 12192000"/>
              <a:gd name="connsiteY7" fmla="*/ 4340994 h 4351625"/>
              <a:gd name="connsiteX8" fmla="*/ 0 w 12192000"/>
              <a:gd name="connsiteY8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833661 w 12192000"/>
              <a:gd name="connsiteY4" fmla="*/ 465706 h 4351625"/>
              <a:gd name="connsiteX5" fmla="*/ 2403070 w 12192000"/>
              <a:gd name="connsiteY5" fmla="*/ 4351625 h 4351625"/>
              <a:gd name="connsiteX6" fmla="*/ 0 w 12192000"/>
              <a:gd name="connsiteY6" fmla="*/ 4340994 h 4351625"/>
              <a:gd name="connsiteX7" fmla="*/ 0 w 12192000"/>
              <a:gd name="connsiteY7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2403070 w 12192000"/>
              <a:gd name="connsiteY4" fmla="*/ 4351625 h 4351625"/>
              <a:gd name="connsiteX5" fmla="*/ 0 w 12192000"/>
              <a:gd name="connsiteY5" fmla="*/ 4340994 h 4351625"/>
              <a:gd name="connsiteX6" fmla="*/ 0 w 12192000"/>
              <a:gd name="connsiteY6" fmla="*/ 0 h 435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351625">
                <a:moveTo>
                  <a:pt x="0" y="0"/>
                </a:moveTo>
                <a:lnTo>
                  <a:pt x="12192000" y="0"/>
                </a:lnTo>
                <a:lnTo>
                  <a:pt x="12192000" y="4340994"/>
                </a:lnTo>
                <a:lnTo>
                  <a:pt x="9823028" y="4309097"/>
                </a:lnTo>
                <a:lnTo>
                  <a:pt x="2403070" y="4351625"/>
                </a:lnTo>
                <a:lnTo>
                  <a:pt x="0" y="43409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0000">
                <a:srgbClr val="FFFFFF">
                  <a:alpha val="66000"/>
                </a:srgbClr>
              </a:gs>
              <a:gs pos="35000">
                <a:srgbClr val="FFFFFF">
                  <a:alpha val="65000"/>
                </a:srgbClr>
              </a:gs>
              <a:gs pos="16000">
                <a:schemeClr val="bg1">
                  <a:alpha val="8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D2CC0-1DF1-CD4D-A8F9-6CEB1B3E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341924B3-751B-E04E-80AA-299D6680890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88577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FAFE90-2C7D-C743-8CDB-447A6FE12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0172"/>
            <a:ext cx="12192000" cy="5347952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1BEA1B5D-ABA7-0649-958C-CE82DE5C8977}"/>
              </a:ext>
            </a:extLst>
          </p:cNvPr>
          <p:cNvSpPr/>
          <p:nvPr userDrawn="1"/>
        </p:nvSpPr>
        <p:spPr bwMode="auto">
          <a:xfrm>
            <a:off x="0" y="821405"/>
            <a:ext cx="12192000" cy="4351625"/>
          </a:xfrm>
          <a:custGeom>
            <a:avLst/>
            <a:gdLst>
              <a:gd name="connsiteX0" fmla="*/ 0 w 12192000"/>
              <a:gd name="connsiteY0" fmla="*/ 0 h 4340994"/>
              <a:gd name="connsiteX1" fmla="*/ 12192000 w 12192000"/>
              <a:gd name="connsiteY1" fmla="*/ 0 h 4340994"/>
              <a:gd name="connsiteX2" fmla="*/ 12192000 w 12192000"/>
              <a:gd name="connsiteY2" fmla="*/ 4340994 h 4340994"/>
              <a:gd name="connsiteX3" fmla="*/ 8345103 w 12192000"/>
              <a:gd name="connsiteY3" fmla="*/ 4340994 h 4340994"/>
              <a:gd name="connsiteX4" fmla="*/ 8345103 w 12192000"/>
              <a:gd name="connsiteY4" fmla="*/ 731520 h 4340994"/>
              <a:gd name="connsiteX5" fmla="*/ 3859731 w 12192000"/>
              <a:gd name="connsiteY5" fmla="*/ 731520 h 4340994"/>
              <a:gd name="connsiteX6" fmla="*/ 3859731 w 12192000"/>
              <a:gd name="connsiteY6" fmla="*/ 4340994 h 4340994"/>
              <a:gd name="connsiteX7" fmla="*/ 0 w 12192000"/>
              <a:gd name="connsiteY7" fmla="*/ 4340994 h 4340994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45103 w 12192000"/>
              <a:gd name="connsiteY4" fmla="*/ 731520 h 4351627"/>
              <a:gd name="connsiteX5" fmla="*/ 3859731 w 12192000"/>
              <a:gd name="connsiteY5" fmla="*/ 731520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859731 w 12192000"/>
              <a:gd name="connsiteY5" fmla="*/ 731520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934159 w 12192000"/>
              <a:gd name="connsiteY6" fmla="*/ 4330361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912893 w 12192000"/>
              <a:gd name="connsiteY6" fmla="*/ 4340993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39276 w 12192000"/>
              <a:gd name="connsiteY5" fmla="*/ 444441 h 4351627"/>
              <a:gd name="connsiteX6" fmla="*/ 3912893 w 12192000"/>
              <a:gd name="connsiteY6" fmla="*/ 4340993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39276 w 12192000"/>
              <a:gd name="connsiteY5" fmla="*/ 444441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92439 w 12192000"/>
              <a:gd name="connsiteY5" fmla="*/ 455074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9918722 w 12192000"/>
              <a:gd name="connsiteY4" fmla="*/ 444441 h 4351627"/>
              <a:gd name="connsiteX5" fmla="*/ 2392439 w 12192000"/>
              <a:gd name="connsiteY5" fmla="*/ 455074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918722 w 12192000"/>
              <a:gd name="connsiteY4" fmla="*/ 444441 h 4351625"/>
              <a:gd name="connsiteX5" fmla="*/ 2392439 w 12192000"/>
              <a:gd name="connsiteY5" fmla="*/ 455074 h 4351625"/>
              <a:gd name="connsiteX6" fmla="*/ 2403070 w 12192000"/>
              <a:gd name="connsiteY6" fmla="*/ 4351625 h 4351625"/>
              <a:gd name="connsiteX7" fmla="*/ 0 w 12192000"/>
              <a:gd name="connsiteY7" fmla="*/ 4340994 h 4351625"/>
              <a:gd name="connsiteX8" fmla="*/ 0 w 12192000"/>
              <a:gd name="connsiteY8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833661 w 12192000"/>
              <a:gd name="connsiteY4" fmla="*/ 465706 h 4351625"/>
              <a:gd name="connsiteX5" fmla="*/ 2392439 w 12192000"/>
              <a:gd name="connsiteY5" fmla="*/ 455074 h 4351625"/>
              <a:gd name="connsiteX6" fmla="*/ 2403070 w 12192000"/>
              <a:gd name="connsiteY6" fmla="*/ 4351625 h 4351625"/>
              <a:gd name="connsiteX7" fmla="*/ 0 w 12192000"/>
              <a:gd name="connsiteY7" fmla="*/ 4340994 h 4351625"/>
              <a:gd name="connsiteX8" fmla="*/ 0 w 12192000"/>
              <a:gd name="connsiteY8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833661 w 12192000"/>
              <a:gd name="connsiteY4" fmla="*/ 465706 h 4351625"/>
              <a:gd name="connsiteX5" fmla="*/ 2403070 w 12192000"/>
              <a:gd name="connsiteY5" fmla="*/ 4351625 h 4351625"/>
              <a:gd name="connsiteX6" fmla="*/ 0 w 12192000"/>
              <a:gd name="connsiteY6" fmla="*/ 4340994 h 4351625"/>
              <a:gd name="connsiteX7" fmla="*/ 0 w 12192000"/>
              <a:gd name="connsiteY7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2403070 w 12192000"/>
              <a:gd name="connsiteY4" fmla="*/ 4351625 h 4351625"/>
              <a:gd name="connsiteX5" fmla="*/ 0 w 12192000"/>
              <a:gd name="connsiteY5" fmla="*/ 4340994 h 4351625"/>
              <a:gd name="connsiteX6" fmla="*/ 0 w 12192000"/>
              <a:gd name="connsiteY6" fmla="*/ 0 h 435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351625">
                <a:moveTo>
                  <a:pt x="0" y="0"/>
                </a:moveTo>
                <a:lnTo>
                  <a:pt x="12192000" y="0"/>
                </a:lnTo>
                <a:lnTo>
                  <a:pt x="12192000" y="4340994"/>
                </a:lnTo>
                <a:lnTo>
                  <a:pt x="9823028" y="4309097"/>
                </a:lnTo>
                <a:lnTo>
                  <a:pt x="2403070" y="4351625"/>
                </a:lnTo>
                <a:lnTo>
                  <a:pt x="0" y="43409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0000">
                <a:srgbClr val="FFFFFF">
                  <a:alpha val="66000"/>
                </a:srgbClr>
              </a:gs>
              <a:gs pos="35000">
                <a:srgbClr val="FFFFFF">
                  <a:alpha val="65000"/>
                </a:srgbClr>
              </a:gs>
              <a:gs pos="16000">
                <a:schemeClr val="bg1">
                  <a:alpha val="8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D2CC0-1DF1-CD4D-A8F9-6CEB1B3E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341924B3-751B-E04E-80AA-299D6680890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3705477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FAFE90-2C7D-C743-8CDB-447A6FE12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0172"/>
            <a:ext cx="12192000" cy="5347952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1BEA1B5D-ABA7-0649-958C-CE82DE5C8977}"/>
              </a:ext>
            </a:extLst>
          </p:cNvPr>
          <p:cNvSpPr/>
          <p:nvPr userDrawn="1"/>
        </p:nvSpPr>
        <p:spPr bwMode="auto">
          <a:xfrm>
            <a:off x="0" y="821405"/>
            <a:ext cx="12192000" cy="4351625"/>
          </a:xfrm>
          <a:custGeom>
            <a:avLst/>
            <a:gdLst>
              <a:gd name="connsiteX0" fmla="*/ 0 w 12192000"/>
              <a:gd name="connsiteY0" fmla="*/ 0 h 4340994"/>
              <a:gd name="connsiteX1" fmla="*/ 12192000 w 12192000"/>
              <a:gd name="connsiteY1" fmla="*/ 0 h 4340994"/>
              <a:gd name="connsiteX2" fmla="*/ 12192000 w 12192000"/>
              <a:gd name="connsiteY2" fmla="*/ 4340994 h 4340994"/>
              <a:gd name="connsiteX3" fmla="*/ 8345103 w 12192000"/>
              <a:gd name="connsiteY3" fmla="*/ 4340994 h 4340994"/>
              <a:gd name="connsiteX4" fmla="*/ 8345103 w 12192000"/>
              <a:gd name="connsiteY4" fmla="*/ 731520 h 4340994"/>
              <a:gd name="connsiteX5" fmla="*/ 3859731 w 12192000"/>
              <a:gd name="connsiteY5" fmla="*/ 731520 h 4340994"/>
              <a:gd name="connsiteX6" fmla="*/ 3859731 w 12192000"/>
              <a:gd name="connsiteY6" fmla="*/ 4340994 h 4340994"/>
              <a:gd name="connsiteX7" fmla="*/ 0 w 12192000"/>
              <a:gd name="connsiteY7" fmla="*/ 4340994 h 4340994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45103 w 12192000"/>
              <a:gd name="connsiteY4" fmla="*/ 731520 h 4351627"/>
              <a:gd name="connsiteX5" fmla="*/ 3859731 w 12192000"/>
              <a:gd name="connsiteY5" fmla="*/ 731520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859731 w 12192000"/>
              <a:gd name="connsiteY5" fmla="*/ 731520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859731 w 12192000"/>
              <a:gd name="connsiteY6" fmla="*/ 4340994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934159 w 12192000"/>
              <a:gd name="connsiteY6" fmla="*/ 4330361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3912894 w 12192000"/>
              <a:gd name="connsiteY5" fmla="*/ 752785 h 4351627"/>
              <a:gd name="connsiteX6" fmla="*/ 3912893 w 12192000"/>
              <a:gd name="connsiteY6" fmla="*/ 4340993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39276 w 12192000"/>
              <a:gd name="connsiteY5" fmla="*/ 444441 h 4351627"/>
              <a:gd name="connsiteX6" fmla="*/ 3912893 w 12192000"/>
              <a:gd name="connsiteY6" fmla="*/ 4340993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39276 w 12192000"/>
              <a:gd name="connsiteY5" fmla="*/ 444441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8302573 w 12192000"/>
              <a:gd name="connsiteY4" fmla="*/ 742152 h 4351627"/>
              <a:gd name="connsiteX5" fmla="*/ 2392439 w 12192000"/>
              <a:gd name="connsiteY5" fmla="*/ 455074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7"/>
              <a:gd name="connsiteX1" fmla="*/ 12192000 w 12192000"/>
              <a:gd name="connsiteY1" fmla="*/ 0 h 4351627"/>
              <a:gd name="connsiteX2" fmla="*/ 12192000 w 12192000"/>
              <a:gd name="connsiteY2" fmla="*/ 4340994 h 4351627"/>
              <a:gd name="connsiteX3" fmla="*/ 8302572 w 12192000"/>
              <a:gd name="connsiteY3" fmla="*/ 4351627 h 4351627"/>
              <a:gd name="connsiteX4" fmla="*/ 9918722 w 12192000"/>
              <a:gd name="connsiteY4" fmla="*/ 444441 h 4351627"/>
              <a:gd name="connsiteX5" fmla="*/ 2392439 w 12192000"/>
              <a:gd name="connsiteY5" fmla="*/ 455074 h 4351627"/>
              <a:gd name="connsiteX6" fmla="*/ 2403070 w 12192000"/>
              <a:gd name="connsiteY6" fmla="*/ 4351625 h 4351627"/>
              <a:gd name="connsiteX7" fmla="*/ 0 w 12192000"/>
              <a:gd name="connsiteY7" fmla="*/ 4340994 h 4351627"/>
              <a:gd name="connsiteX8" fmla="*/ 0 w 12192000"/>
              <a:gd name="connsiteY8" fmla="*/ 0 h 4351627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918722 w 12192000"/>
              <a:gd name="connsiteY4" fmla="*/ 444441 h 4351625"/>
              <a:gd name="connsiteX5" fmla="*/ 2392439 w 12192000"/>
              <a:gd name="connsiteY5" fmla="*/ 455074 h 4351625"/>
              <a:gd name="connsiteX6" fmla="*/ 2403070 w 12192000"/>
              <a:gd name="connsiteY6" fmla="*/ 4351625 h 4351625"/>
              <a:gd name="connsiteX7" fmla="*/ 0 w 12192000"/>
              <a:gd name="connsiteY7" fmla="*/ 4340994 h 4351625"/>
              <a:gd name="connsiteX8" fmla="*/ 0 w 12192000"/>
              <a:gd name="connsiteY8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833661 w 12192000"/>
              <a:gd name="connsiteY4" fmla="*/ 465706 h 4351625"/>
              <a:gd name="connsiteX5" fmla="*/ 2392439 w 12192000"/>
              <a:gd name="connsiteY5" fmla="*/ 455074 h 4351625"/>
              <a:gd name="connsiteX6" fmla="*/ 2403070 w 12192000"/>
              <a:gd name="connsiteY6" fmla="*/ 4351625 h 4351625"/>
              <a:gd name="connsiteX7" fmla="*/ 0 w 12192000"/>
              <a:gd name="connsiteY7" fmla="*/ 4340994 h 4351625"/>
              <a:gd name="connsiteX8" fmla="*/ 0 w 12192000"/>
              <a:gd name="connsiteY8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9833661 w 12192000"/>
              <a:gd name="connsiteY4" fmla="*/ 465706 h 4351625"/>
              <a:gd name="connsiteX5" fmla="*/ 2403070 w 12192000"/>
              <a:gd name="connsiteY5" fmla="*/ 4351625 h 4351625"/>
              <a:gd name="connsiteX6" fmla="*/ 0 w 12192000"/>
              <a:gd name="connsiteY6" fmla="*/ 4340994 h 4351625"/>
              <a:gd name="connsiteX7" fmla="*/ 0 w 12192000"/>
              <a:gd name="connsiteY7" fmla="*/ 0 h 4351625"/>
              <a:gd name="connsiteX0" fmla="*/ 0 w 12192000"/>
              <a:gd name="connsiteY0" fmla="*/ 0 h 4351625"/>
              <a:gd name="connsiteX1" fmla="*/ 12192000 w 12192000"/>
              <a:gd name="connsiteY1" fmla="*/ 0 h 4351625"/>
              <a:gd name="connsiteX2" fmla="*/ 12192000 w 12192000"/>
              <a:gd name="connsiteY2" fmla="*/ 4340994 h 4351625"/>
              <a:gd name="connsiteX3" fmla="*/ 9823028 w 12192000"/>
              <a:gd name="connsiteY3" fmla="*/ 4309097 h 4351625"/>
              <a:gd name="connsiteX4" fmla="*/ 2403070 w 12192000"/>
              <a:gd name="connsiteY4" fmla="*/ 4351625 h 4351625"/>
              <a:gd name="connsiteX5" fmla="*/ 0 w 12192000"/>
              <a:gd name="connsiteY5" fmla="*/ 4340994 h 4351625"/>
              <a:gd name="connsiteX6" fmla="*/ 0 w 12192000"/>
              <a:gd name="connsiteY6" fmla="*/ 0 h 435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351625">
                <a:moveTo>
                  <a:pt x="0" y="0"/>
                </a:moveTo>
                <a:lnTo>
                  <a:pt x="12192000" y="0"/>
                </a:lnTo>
                <a:lnTo>
                  <a:pt x="12192000" y="4340994"/>
                </a:lnTo>
                <a:lnTo>
                  <a:pt x="9823028" y="4309097"/>
                </a:lnTo>
                <a:lnTo>
                  <a:pt x="2403070" y="4351625"/>
                </a:lnTo>
                <a:lnTo>
                  <a:pt x="0" y="43409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0000">
                <a:srgbClr val="FFFFFF">
                  <a:alpha val="66000"/>
                </a:srgbClr>
              </a:gs>
              <a:gs pos="35000">
                <a:srgbClr val="FFFFFF">
                  <a:alpha val="65000"/>
                </a:srgbClr>
              </a:gs>
              <a:gs pos="16000">
                <a:schemeClr val="bg1">
                  <a:alpha val="8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CE9DB-E9C1-8949-B749-A245327BB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16269-0761-1A4F-9421-09C97298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D2CC0-1DF1-CD4D-A8F9-6CEB1B3E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341924B3-751B-E04E-80AA-299D6680890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946629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76849-511A-F441-AF28-0FC5FE3D4F59}"/>
              </a:ext>
            </a:extLst>
          </p:cNvPr>
          <p:cNvSpPr/>
          <p:nvPr userDrawn="1"/>
        </p:nvSpPr>
        <p:spPr bwMode="auto">
          <a:xfrm>
            <a:off x="0" y="1028700"/>
            <a:ext cx="12192000" cy="532027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2801800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675D66-4387-8F4B-BB23-3CA83E6669E4}"/>
              </a:ext>
            </a:extLst>
          </p:cNvPr>
          <p:cNvSpPr/>
          <p:nvPr userDrawn="1"/>
        </p:nvSpPr>
        <p:spPr bwMode="auto">
          <a:xfrm>
            <a:off x="0" y="2487463"/>
            <a:ext cx="12192000" cy="2362875"/>
          </a:xfrm>
          <a:prstGeom prst="rect">
            <a:avLst/>
          </a:prstGeom>
          <a:gradFill flip="none" rotWithShape="1">
            <a:gsLst>
              <a:gs pos="24000">
                <a:schemeClr val="bg2"/>
              </a:gs>
              <a:gs pos="100000">
                <a:schemeClr val="bg1">
                  <a:lumMod val="75000"/>
                </a:schemeClr>
              </a:gs>
            </a:gsLst>
            <a:lin ang="15600000" scaled="0"/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1600">
              <a:solidFill>
                <a:srgbClr val="262626"/>
              </a:solidFill>
              <a:ea typeface="+mn-ea"/>
              <a:cs typeface="+mn-cs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6389616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675D66-4387-8F4B-BB23-3CA83E6669E4}"/>
              </a:ext>
            </a:extLst>
          </p:cNvPr>
          <p:cNvSpPr/>
          <p:nvPr userDrawn="1"/>
        </p:nvSpPr>
        <p:spPr bwMode="auto">
          <a:xfrm>
            <a:off x="0" y="2487463"/>
            <a:ext cx="12192000" cy="2362875"/>
          </a:xfrm>
          <a:prstGeom prst="rect">
            <a:avLst/>
          </a:prstGeom>
          <a:gradFill flip="none" rotWithShape="1">
            <a:gsLst>
              <a:gs pos="24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5600000" scaled="0"/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1600">
              <a:solidFill>
                <a:srgbClr val="262626"/>
              </a:solidFill>
              <a:ea typeface="+mn-ea"/>
              <a:cs typeface="+mn-cs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326359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 preserve="1" userDrawn="1">
  <p:cSld name="Title, Sub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304800" y="1143000"/>
            <a:ext cx="11582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1800"/>
              </a:spcBef>
              <a:spcAft>
                <a:spcPts val="0"/>
              </a:spcAft>
              <a:buClr>
                <a:srgbClr val="A5A5AA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mo"/>
              <a:buChar char="4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600"/>
              </a:spcBef>
              <a:spcAft>
                <a:spcPts val="0"/>
              </a:spcAft>
              <a:buClr>
                <a:srgbClr val="FAA519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9719" algn="l" rtl="0">
              <a:spcBef>
                <a:spcPts val="600"/>
              </a:spcBef>
              <a:spcAft>
                <a:spcPts val="0"/>
              </a:spcAft>
              <a:buClr>
                <a:srgbClr val="1C64B4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9879" algn="l" rtl="0">
              <a:spcBef>
                <a:spcPts val="600"/>
              </a:spcBef>
              <a:spcAft>
                <a:spcPts val="0"/>
              </a:spcAft>
              <a:buClr>
                <a:srgbClr val="006446"/>
              </a:buClr>
              <a:buSzPts val="1280"/>
              <a:buFont typeface="Arial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304800" y="136525"/>
            <a:ext cx="1158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10668000" y="6565900"/>
            <a:ext cx="12192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048000" y="6565900"/>
            <a:ext cx="60960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>
                <a:ea typeface="+mn-ea"/>
                <a:cs typeface="+mn-cs"/>
              </a:rPr>
              <a:t>© 2020 Lexmark. All rights reserved.</a:t>
            </a: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A2A05762-E5F9-E944-B7AA-10C688EB26F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9128729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880100"/>
            <a:ext cx="2514601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sosceles Triangle 7" hidden="1"/>
          <p:cNvSpPr/>
          <p:nvPr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Isosceles Triangle 8" hidden="1"/>
          <p:cNvSpPr/>
          <p:nvPr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" name="Isosceles Triangle 9" hidden="1"/>
          <p:cNvSpPr/>
          <p:nvPr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620000" cy="2743200"/>
          </a:xfrm>
        </p:spPr>
        <p:txBody>
          <a:bodyPr anchor="b"/>
          <a:lstStyle>
            <a:lvl1pPr algn="l">
              <a:defRPr sz="36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0"/>
          </p:nvPr>
        </p:nvSpPr>
        <p:spPr>
          <a:xfrm>
            <a:off x="609600" y="5029200"/>
            <a:ext cx="7620000" cy="457200"/>
          </a:xfrm>
          <a:prstGeom prst="rect">
            <a:avLst/>
          </a:prstGeom>
        </p:spPr>
        <p:txBody>
          <a:bodyPr lIns="45720" rIns="45720"/>
          <a:lstStyle>
            <a:lvl1pPr algn="l">
              <a:spcBef>
                <a:spcPts val="300"/>
              </a:spcBef>
              <a:buNone/>
              <a:defRPr sz="1600" cap="none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09600" y="3429000"/>
            <a:ext cx="7620000" cy="13716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spcBef>
                <a:spcPts val="0"/>
              </a:spcBef>
              <a:spcAft>
                <a:spcPts val="601"/>
              </a:spcAft>
              <a:buNone/>
              <a:defRPr sz="2201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  <a:lvl2pPr marL="457206" indent="0" algn="ctr">
              <a:buNone/>
              <a:defRPr/>
            </a:lvl2pPr>
            <a:lvl3pPr marL="914411" indent="0" algn="ctr">
              <a:buNone/>
              <a:defRPr/>
            </a:lvl3pPr>
            <a:lvl4pPr marL="1371617" indent="0" algn="ctr">
              <a:buNone/>
              <a:defRPr/>
            </a:lvl4pPr>
            <a:lvl5pPr marL="1828823" indent="0" algn="ctr">
              <a:buNone/>
              <a:defRPr/>
            </a:lvl5pPr>
            <a:lvl6pPr marL="2286029" indent="0" algn="ctr">
              <a:buNone/>
              <a:defRPr/>
            </a:lvl6pPr>
            <a:lvl7pPr marL="2743234" indent="0" algn="ctr">
              <a:buNone/>
              <a:defRPr/>
            </a:lvl7pPr>
            <a:lvl8pPr marL="3200440" indent="0" algn="ctr">
              <a:buNone/>
              <a:defRPr/>
            </a:lvl8pPr>
            <a:lvl9pPr marL="365764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Footer Placeholder 12"/>
          <p:cNvSpPr>
            <a:spLocks noGrp="1"/>
          </p:cNvSpPr>
          <p:nvPr userDrawn="1">
            <p:ph type="ftr" sz="quarter" idx="11"/>
          </p:nvPr>
        </p:nvSpPr>
        <p:spPr>
          <a:xfrm>
            <a:off x="609600" y="6565901"/>
            <a:ext cx="6096000" cy="136525"/>
          </a:xfrm>
        </p:spPr>
        <p:txBody>
          <a:bodyPr/>
          <a:lstStyle>
            <a:lvl1pPr marL="0" marR="0" indent="0" algn="l" defTabSz="9144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76090821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640081"/>
            <a:ext cx="12192000" cy="570889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sz="1600">
              <a:solidFill>
                <a:srgbClr val="262626"/>
              </a:solidFill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113105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76849-511A-F441-AF28-0FC5FE3D4F59}"/>
              </a:ext>
            </a:extLst>
          </p:cNvPr>
          <p:cNvSpPr/>
          <p:nvPr userDrawn="1"/>
        </p:nvSpPr>
        <p:spPr bwMode="auto">
          <a:xfrm>
            <a:off x="0" y="1028700"/>
            <a:ext cx="12192000" cy="532027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17950952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640080"/>
            <a:ext cx="12192000" cy="5708899"/>
          </a:xfrm>
          <a:prstGeom prst="rect">
            <a:avLst/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4168534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640080"/>
            <a:ext cx="12192000" cy="5708899"/>
          </a:xfrm>
          <a:prstGeom prst="rect">
            <a:avLst/>
          </a:prstGeom>
          <a:gradFill flip="none" rotWithShape="1">
            <a:gsLst>
              <a:gs pos="44000">
                <a:schemeClr val="bg1"/>
              </a:gs>
              <a:gs pos="83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140316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640080"/>
            <a:ext cx="12192000" cy="5708899"/>
          </a:xfrm>
          <a:prstGeom prst="rect">
            <a:avLst/>
          </a:prstGeom>
          <a:solidFill>
            <a:schemeClr val="bg1">
              <a:lumMod val="75000"/>
            </a:schemeClr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9683403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76849-511A-F441-AF28-0FC5FE3D4F59}"/>
              </a:ext>
            </a:extLst>
          </p:cNvPr>
          <p:cNvSpPr/>
          <p:nvPr userDrawn="1"/>
        </p:nvSpPr>
        <p:spPr bwMode="auto">
          <a:xfrm>
            <a:off x="0" y="1028700"/>
            <a:ext cx="12192000" cy="5320279"/>
          </a:xfrm>
          <a:prstGeom prst="rect">
            <a:avLst/>
          </a:prstGeom>
          <a:solidFill>
            <a:schemeClr val="bg1">
              <a:lumMod val="75000"/>
            </a:schemeClr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6642253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640080"/>
            <a:ext cx="12192000" cy="5708899"/>
          </a:xfrm>
          <a:prstGeom prst="rect">
            <a:avLst/>
          </a:prstGeom>
          <a:solidFill>
            <a:schemeClr val="bg1">
              <a:lumMod val="85000"/>
            </a:schemeClr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4841347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6A0D-21D7-3344-9D11-64209CE2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E30671-B270-C141-8F90-357367C358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594360"/>
            <a:ext cx="12192000" cy="583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39375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2761082-02BC-0746-A8A3-FBFC82AEA2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594360"/>
            <a:ext cx="12192000" cy="58364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2423513-7DB3-2D46-A1B1-7FCD8A25B6E6}"/>
              </a:ext>
            </a:extLst>
          </p:cNvPr>
          <p:cNvSpPr/>
          <p:nvPr userDrawn="1"/>
        </p:nvSpPr>
        <p:spPr bwMode="auto">
          <a:xfrm>
            <a:off x="0" y="-1"/>
            <a:ext cx="12192000" cy="1011383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47848194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B0C600F-5AB4-7F4C-8628-B19D220F3F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594360"/>
            <a:ext cx="12192000" cy="58364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7D65DC-2F75-E54D-A439-220F74FE0C8F}"/>
              </a:ext>
            </a:extLst>
          </p:cNvPr>
          <p:cNvSpPr/>
          <p:nvPr userDrawn="1"/>
        </p:nvSpPr>
        <p:spPr bwMode="auto">
          <a:xfrm>
            <a:off x="0" y="-1"/>
            <a:ext cx="12192000" cy="1537856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2000">
                <a:schemeClr val="bg1"/>
              </a:gs>
            </a:gsLst>
            <a:lin ang="5400000" scaled="1"/>
            <a:tileRect/>
          </a:gra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lIns="0" tIns="0" rIns="0" bIns="0"/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388F-8CBD-8F41-B36A-85BFECF50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5907458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880100"/>
            <a:ext cx="2514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sosceles Triangle 7" hidden="1"/>
          <p:cNvSpPr/>
          <p:nvPr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Isosceles Triangle 8" hidden="1"/>
          <p:cNvSpPr/>
          <p:nvPr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" name="Isosceles Triangle 9" hidden="1"/>
          <p:cNvSpPr/>
          <p:nvPr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620000" cy="2743200"/>
          </a:xfrm>
        </p:spPr>
        <p:txBody>
          <a:bodyPr anchor="b"/>
          <a:lstStyle>
            <a:lvl1pPr algn="l">
              <a:defRPr sz="36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0"/>
          </p:nvPr>
        </p:nvSpPr>
        <p:spPr>
          <a:xfrm>
            <a:off x="609600" y="5029200"/>
            <a:ext cx="7620000" cy="457200"/>
          </a:xfrm>
          <a:prstGeom prst="rect">
            <a:avLst/>
          </a:prstGeom>
        </p:spPr>
        <p:txBody>
          <a:bodyPr lIns="45720" rIns="45720"/>
          <a:lstStyle>
            <a:lvl1pPr algn="l">
              <a:spcBef>
                <a:spcPts val="300"/>
              </a:spcBef>
              <a:buNone/>
              <a:defRPr sz="1600" cap="none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09600" y="3429000"/>
            <a:ext cx="7620000" cy="13716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2200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Footer Placeholder 12"/>
          <p:cNvSpPr>
            <a:spLocks noGrp="1"/>
          </p:cNvSpPr>
          <p:nvPr userDrawn="1">
            <p:ph type="ftr" sz="quarter" idx="11"/>
          </p:nvPr>
        </p:nvSpPr>
        <p:spPr>
          <a:xfrm>
            <a:off x="609600" y="6565900"/>
            <a:ext cx="6096000" cy="1365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65283022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5880869"/>
            <a:ext cx="2514600" cy="519931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09600" y="457200"/>
            <a:ext cx="7620000" cy="2743200"/>
          </a:xfrm>
        </p:spPr>
        <p:txBody>
          <a:bodyPr lIns="0" tIns="0" rIns="0" bIns="0" anchor="b"/>
          <a:lstStyle>
            <a:lvl1pPr algn="l">
              <a:defRPr sz="36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add presentation title</a:t>
            </a:r>
          </a:p>
        </p:txBody>
      </p:sp>
      <p:sp>
        <p:nvSpPr>
          <p:cNvPr id="7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09600" y="5029200"/>
            <a:ext cx="7620000" cy="457200"/>
          </a:xfrm>
          <a:prstGeom prst="rect">
            <a:avLst/>
          </a:prstGeom>
        </p:spPr>
        <p:txBody>
          <a:bodyPr lIns="45720" tIns="45720" rIns="45720" bIns="45720" anchor="t"/>
          <a:lstStyle>
            <a:lvl1pPr algn="l">
              <a:spcBef>
                <a:spcPts val="300"/>
              </a:spcBef>
              <a:buNone/>
              <a:defRPr sz="1600" cap="none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LOCATION AND/OR DATE</a:t>
            </a:r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09600" y="3429000"/>
            <a:ext cx="7620000" cy="13716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2200" baseline="0">
                <a:solidFill>
                  <a:srgbClr val="32323C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add presenter name(s)</a:t>
            </a:r>
          </a:p>
        </p:txBody>
      </p:sp>
      <p:sp>
        <p:nvSpPr>
          <p:cNvPr id="5" name="Isosceles Triangle 4" hidden="1"/>
          <p:cNvSpPr/>
          <p:nvPr userDrawn="1"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0" name="Isosceles Triangle 9" hidden="1"/>
          <p:cNvSpPr/>
          <p:nvPr userDrawn="1"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1" name="Isosceles Triangle 10" hidden="1"/>
          <p:cNvSpPr/>
          <p:nvPr userDrawn="1"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3" name="Footer Placeholder 12"/>
          <p:cNvSpPr>
            <a:spLocks noGrp="1"/>
          </p:cNvSpPr>
          <p:nvPr userDrawn="1">
            <p:ph type="ftr" sz="quarter" idx="11"/>
          </p:nvPr>
        </p:nvSpPr>
        <p:spPr>
          <a:xfrm>
            <a:off x="609600" y="6565392"/>
            <a:ext cx="6096000" cy="137160"/>
          </a:xfrm>
        </p:spPr>
        <p:txBody>
          <a:bodyPr/>
          <a:lstStyle/>
          <a:p>
            <a:pPr algn="l"/>
            <a:r>
              <a:rPr lang="en-US"/>
              <a:t>© 2020 Lexmark.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281472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rgbClr val="32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5880869"/>
            <a:ext cx="2514600" cy="519931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09600" y="457200"/>
            <a:ext cx="7620000" cy="2743200"/>
          </a:xfrm>
        </p:spPr>
        <p:txBody>
          <a:bodyPr lIns="0" tIns="0" rIns="0" bIns="0" anchor="b"/>
          <a:lstStyle>
            <a:lvl1pPr algn="l">
              <a:defRPr sz="36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09600" y="3429000"/>
            <a:ext cx="7620000" cy="13716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233363" indent="-233363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2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add subsections</a:t>
            </a:r>
          </a:p>
        </p:txBody>
      </p:sp>
      <p:sp>
        <p:nvSpPr>
          <p:cNvPr id="5" name="Isosceles Triangle 4" hidden="1"/>
          <p:cNvSpPr/>
          <p:nvPr userDrawn="1"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0" name="Isosceles Triangle 9" hidden="1"/>
          <p:cNvSpPr/>
          <p:nvPr userDrawn="1"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1" name="Isosceles Triangle 10" hidden="1"/>
          <p:cNvSpPr/>
          <p:nvPr userDrawn="1"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9" name="Footer Placeholder 8"/>
          <p:cNvSpPr>
            <a:spLocks noGrp="1"/>
          </p:cNvSpPr>
          <p:nvPr userDrawn="1">
            <p:ph type="ftr" sz="quarter" idx="11"/>
          </p:nvPr>
        </p:nvSpPr>
        <p:spPr>
          <a:xfrm>
            <a:off x="609600" y="6565392"/>
            <a:ext cx="6096000" cy="13716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© 2020 Lexmark.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5600" y="6565392"/>
            <a:ext cx="1219200" cy="137160"/>
          </a:xfrm>
        </p:spPr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463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822960"/>
            <a:ext cx="115824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08633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52578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304799" y="640080"/>
            <a:ext cx="11582399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3363" indent="-233363">
              <a:buNone/>
              <a:defRPr lang="en-US" sz="1800" b="0" i="0" dirty="0">
                <a:solidFill>
                  <a:schemeClr val="tx2"/>
                </a:solidFill>
              </a:defRPr>
            </a:lvl1pPr>
          </a:lstStyle>
          <a:p>
            <a:pPr marL="0" lvl="0" indent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264466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02062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73573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DA947-4A44-414C-994C-B73A169EA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3906" y="0"/>
            <a:ext cx="6944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80205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w Illust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04800" y="822960"/>
            <a:ext cx="64008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spcBef>
                <a:spcPts val="0"/>
              </a:spcBef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010400" y="822960"/>
            <a:ext cx="4876800" cy="5486400"/>
          </a:xfrm>
        </p:spPr>
        <p:txBody>
          <a:bodyPr lIns="91440" tIns="45720" rIns="91440" bIns="45720"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12868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and 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04800" y="822960"/>
            <a:ext cx="3352801" cy="64008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19" y="822960"/>
            <a:ext cx="640080" cy="640080"/>
          </a:xfrm>
          <a:prstGeom prst="rect">
            <a:avLst/>
          </a:prstGeom>
        </p:spPr>
      </p:pic>
      <p:sp>
        <p:nvSpPr>
          <p:cNvPr id="5" name="Sidebar Title Placeholder"/>
          <p:cNvSpPr>
            <a:spLocks noGrp="1"/>
          </p:cNvSpPr>
          <p:nvPr>
            <p:ph type="body" sz="quarter" idx="3" hasCustomPrompt="1"/>
          </p:nvPr>
        </p:nvSpPr>
        <p:spPr>
          <a:xfrm>
            <a:off x="304802" y="1463040"/>
            <a:ext cx="3352799" cy="4846320"/>
          </a:xfrm>
          <a:gradFill flip="none"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ts val="600"/>
              </a:spcBef>
              <a:spcAft>
                <a:spcPts val="0"/>
              </a:spcAft>
              <a:defRPr lang="en-US" sz="1800" dirty="0" smtClean="0"/>
            </a:lvl1pPr>
            <a:lvl2pPr>
              <a:spcBef>
                <a:spcPts val="600"/>
              </a:spcBef>
              <a:spcAft>
                <a:spcPts val="0"/>
              </a:spcAft>
              <a:defRPr lang="en-US" sz="1600" dirty="0" smtClean="0"/>
            </a:lvl2pPr>
            <a:lvl3pPr>
              <a:spcBef>
                <a:spcPts val="600"/>
              </a:spcBef>
              <a:spcAft>
                <a:spcPts val="0"/>
              </a:spcAft>
              <a:defRPr lang="en-US" sz="1600" dirty="0" smtClean="0"/>
            </a:lvl3pPr>
            <a:lvl4pPr>
              <a:spcBef>
                <a:spcPts val="600"/>
              </a:spcBef>
              <a:spcAft>
                <a:spcPts val="0"/>
              </a:spcAft>
              <a:defRPr lang="en-US" sz="1200" dirty="0" smtClean="0"/>
            </a:lvl4pPr>
            <a:lvl5pPr>
              <a:spcBef>
                <a:spcPts val="600"/>
              </a:spcBef>
              <a:spcAft>
                <a:spcPts val="0"/>
              </a:spcAft>
              <a:defRPr lang="en-US" sz="1200" dirty="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"/>
          <p:cNvSpPr>
            <a:spLocks noGrp="1"/>
          </p:cNvSpPr>
          <p:nvPr>
            <p:ph sz="half" idx="2"/>
          </p:nvPr>
        </p:nvSpPr>
        <p:spPr>
          <a:xfrm>
            <a:off x="3962400" y="822960"/>
            <a:ext cx="79248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304800" y="137160"/>
            <a:ext cx="115824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799" y="822960"/>
            <a:ext cx="3352800" cy="640080"/>
          </a:xfrm>
          <a:noFill/>
        </p:spPr>
        <p:txBody>
          <a:bodyPr wrap="square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000" b="1" dirty="0" smtClean="0">
                <a:solidFill>
                  <a:schemeClr val="bg1"/>
                </a:solidFill>
              </a:defRPr>
            </a:lvl1pPr>
          </a:lstStyle>
          <a:p>
            <a:pPr marL="0" lvl="0" defTabSz="914400" latinLnBrk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35974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and 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8534398" y="822960"/>
            <a:ext cx="3352801" cy="64008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119" y="822960"/>
            <a:ext cx="640080" cy="640080"/>
          </a:xfrm>
          <a:prstGeom prst="rect">
            <a:avLst/>
          </a:prstGeom>
        </p:spPr>
      </p:pic>
      <p:sp>
        <p:nvSpPr>
          <p:cNvPr id="5" name="Sidebar Title Placeholder"/>
          <p:cNvSpPr>
            <a:spLocks noGrp="1"/>
          </p:cNvSpPr>
          <p:nvPr>
            <p:ph type="body" sz="quarter" idx="3" hasCustomPrompt="1"/>
          </p:nvPr>
        </p:nvSpPr>
        <p:spPr>
          <a:xfrm>
            <a:off x="8534397" y="1463040"/>
            <a:ext cx="3352799" cy="4846320"/>
          </a:xfr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ts val="600"/>
              </a:spcBef>
              <a:spcAft>
                <a:spcPts val="0"/>
              </a:spcAft>
              <a:defRPr lang="en-US" sz="1800" dirty="0" smtClean="0"/>
            </a:lvl1pPr>
            <a:lvl2pPr>
              <a:spcBef>
                <a:spcPts val="600"/>
              </a:spcBef>
              <a:spcAft>
                <a:spcPts val="0"/>
              </a:spcAft>
              <a:defRPr lang="en-US" sz="1600" dirty="0" smtClean="0"/>
            </a:lvl2pPr>
            <a:lvl3pPr>
              <a:spcBef>
                <a:spcPts val="600"/>
              </a:spcBef>
              <a:spcAft>
                <a:spcPts val="0"/>
              </a:spcAft>
              <a:defRPr lang="en-US" sz="1600" dirty="0" smtClean="0"/>
            </a:lvl3pPr>
            <a:lvl4pPr>
              <a:spcBef>
                <a:spcPts val="600"/>
              </a:spcBef>
              <a:spcAft>
                <a:spcPts val="0"/>
              </a:spcAft>
              <a:defRPr lang="en-US" sz="1200" dirty="0" smtClean="0"/>
            </a:lvl4pPr>
            <a:lvl5pPr>
              <a:spcBef>
                <a:spcPts val="600"/>
              </a:spcBef>
              <a:spcAft>
                <a:spcPts val="0"/>
              </a:spcAft>
              <a:defRPr lang="en-US" sz="1200" dirty="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"/>
          <p:cNvSpPr>
            <a:spLocks noGrp="1"/>
          </p:cNvSpPr>
          <p:nvPr>
            <p:ph sz="half" idx="2"/>
          </p:nvPr>
        </p:nvSpPr>
        <p:spPr>
          <a:xfrm>
            <a:off x="304800" y="822960"/>
            <a:ext cx="7924800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534399" y="822960"/>
            <a:ext cx="3352800" cy="640080"/>
          </a:xfrm>
          <a:noFill/>
        </p:spPr>
        <p:txBody>
          <a:bodyPr wrap="square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000" b="1" dirty="0" smtClean="0">
                <a:solidFill>
                  <a:schemeClr val="bg1"/>
                </a:solidFill>
              </a:defRPr>
            </a:lvl1pPr>
          </a:lstStyle>
          <a:p>
            <a:pPr marL="0" lvl="0" defTabSz="914400" latinLnBrk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5012203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-2-3-4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229600" y="822960"/>
            <a:ext cx="3657600" cy="5486400"/>
          </a:xfrm>
        </p:spPr>
        <p:txBody>
          <a:bodyPr/>
          <a:lstStyle>
            <a:lvl1pPr marL="344488" indent="-3444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+mj-lt"/>
              <a:buAutoNum type="arabicPeriod"/>
              <a:defRPr sz="2000">
                <a:latin typeface="+mn-lt"/>
              </a:defRPr>
            </a:lvl1pPr>
            <a:lvl2pPr marL="800100" indent="-342900">
              <a:buFont typeface="+mj-lt"/>
              <a:buAutoNum type="arabicPeriod"/>
              <a:defRPr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97578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143000"/>
            <a:ext cx="3962403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4572000" y="1143000"/>
            <a:ext cx="7315200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04800" y="640080"/>
            <a:ext cx="11582400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4625" indent="-174625">
              <a:buNone/>
              <a:defRPr lang="en-US" sz="1800" b="0" i="0" dirty="0" smtClean="0">
                <a:solidFill>
                  <a:schemeClr val="tx2"/>
                </a:solidFill>
              </a:defRPr>
            </a:lvl1pPr>
          </a:lstStyle>
          <a:p>
            <a:pPr marL="0" lvl="0" indent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17961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34600" y="0"/>
            <a:ext cx="2057400" cy="205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5577840"/>
            <a:ext cx="1280160" cy="128016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219200" y="1828800"/>
            <a:ext cx="6799811" cy="274320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+mn-lt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2pPr>
            <a:lvl3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3pPr>
            <a:lvl4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4pPr>
            <a:lvl5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219200" y="4572000"/>
            <a:ext cx="6799811" cy="1143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5"/>
                </a:solidFill>
                <a:latin typeface="+mn-lt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2pPr>
            <a:lvl3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3pPr>
            <a:lvl4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4pPr>
            <a:lvl5pPr marL="0" indent="0">
              <a:lnSpc>
                <a:spcPct val="120000"/>
              </a:lnSpc>
              <a:spcBef>
                <a:spcPts val="0"/>
              </a:spcBef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7" y="137160"/>
            <a:ext cx="7010400" cy="13716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© 2020 Lexmark.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reeform 12"/>
          <p:cNvSpPr/>
          <p:nvPr userDrawn="1"/>
        </p:nvSpPr>
        <p:spPr bwMode="auto">
          <a:xfrm>
            <a:off x="770106" y="1806720"/>
            <a:ext cx="447359" cy="310307"/>
          </a:xfrm>
          <a:custGeom>
            <a:avLst/>
            <a:gdLst/>
            <a:ahLst/>
            <a:cxnLst/>
            <a:rect l="l" t="t" r="r" b="b"/>
            <a:pathLst>
              <a:path w="335519" h="310307">
                <a:moveTo>
                  <a:pt x="307074" y="0"/>
                </a:moveTo>
                <a:lnTo>
                  <a:pt x="335519" y="45253"/>
                </a:lnTo>
                <a:cubicBezTo>
                  <a:pt x="311815" y="55166"/>
                  <a:pt x="294360" y="69927"/>
                  <a:pt x="283155" y="89536"/>
                </a:cubicBezTo>
                <a:cubicBezTo>
                  <a:pt x="271949" y="109146"/>
                  <a:pt x="265700" y="137699"/>
                  <a:pt x="264407" y="175194"/>
                </a:cubicBezTo>
                <a:lnTo>
                  <a:pt x="325175" y="175194"/>
                </a:lnTo>
                <a:lnTo>
                  <a:pt x="325175" y="310307"/>
                </a:lnTo>
                <a:lnTo>
                  <a:pt x="200406" y="310307"/>
                </a:lnTo>
                <a:lnTo>
                  <a:pt x="200406" y="203639"/>
                </a:lnTo>
                <a:cubicBezTo>
                  <a:pt x="200406" y="145887"/>
                  <a:pt x="207302" y="104082"/>
                  <a:pt x="221093" y="78223"/>
                </a:cubicBezTo>
                <a:cubicBezTo>
                  <a:pt x="239194" y="43745"/>
                  <a:pt x="267855" y="17670"/>
                  <a:pt x="307074" y="0"/>
                </a:cubicBezTo>
                <a:close/>
                <a:moveTo>
                  <a:pt x="106668" y="0"/>
                </a:moveTo>
                <a:lnTo>
                  <a:pt x="135112" y="45253"/>
                </a:lnTo>
                <a:cubicBezTo>
                  <a:pt x="111408" y="55166"/>
                  <a:pt x="93954" y="69927"/>
                  <a:pt x="82748" y="89536"/>
                </a:cubicBezTo>
                <a:cubicBezTo>
                  <a:pt x="71543" y="109146"/>
                  <a:pt x="65293" y="137699"/>
                  <a:pt x="64001" y="175194"/>
                </a:cubicBezTo>
                <a:lnTo>
                  <a:pt x="124769" y="175194"/>
                </a:lnTo>
                <a:lnTo>
                  <a:pt x="124769" y="310307"/>
                </a:lnTo>
                <a:lnTo>
                  <a:pt x="0" y="310307"/>
                </a:lnTo>
                <a:lnTo>
                  <a:pt x="0" y="203639"/>
                </a:lnTo>
                <a:cubicBezTo>
                  <a:pt x="0" y="145887"/>
                  <a:pt x="6895" y="104082"/>
                  <a:pt x="20687" y="78223"/>
                </a:cubicBezTo>
                <a:cubicBezTo>
                  <a:pt x="38788" y="43745"/>
                  <a:pt x="67448" y="17670"/>
                  <a:pt x="106668" y="0"/>
                </a:cubicBezTo>
                <a:close/>
              </a:path>
            </a:pathLst>
          </a:custGeom>
          <a:solidFill>
            <a:schemeClr val="accent2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996432"/>
      </p:ext>
    </p:extLst>
  </p:cSld>
  <p:clrMapOvr>
    <a:masterClrMapping/>
  </p:clrMapOvr>
  <p:transition spd="slow">
    <p:pu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378" y="1143189"/>
            <a:ext cx="9143244" cy="457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81734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219200" y="1280160"/>
            <a:ext cx="9753600" cy="5029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04800" y="640080"/>
            <a:ext cx="11582400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4625" indent="-174625">
              <a:buNone/>
              <a:defRPr lang="en-US" sz="1800" b="0" i="0" dirty="0" smtClean="0">
                <a:solidFill>
                  <a:schemeClr val="tx2"/>
                </a:solidFill>
              </a:defRPr>
            </a:lvl1pPr>
          </a:lstStyle>
          <a:p>
            <a:pPr marL="0" lvl="0" indent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1916002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9200" y="822960"/>
            <a:ext cx="975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394960"/>
            <a:ext cx="9753600" cy="9144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219200" y="5029200"/>
            <a:ext cx="9753600" cy="274320"/>
          </a:xfrm>
          <a:noFill/>
          <a:ln>
            <a:noFill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z="1800" b="0" i="0" dirty="0" smtClean="0">
                <a:solidFill>
                  <a:srgbClr val="A5A5AA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24466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Right"/>
          <p:cNvSpPr>
            <a:spLocks noGrp="1"/>
          </p:cNvSpPr>
          <p:nvPr>
            <p:ph sz="half" idx="2"/>
          </p:nvPr>
        </p:nvSpPr>
        <p:spPr>
          <a:xfrm>
            <a:off x="6197600" y="822960"/>
            <a:ext cx="5644896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Content Placeholder Left"/>
          <p:cNvSpPr>
            <a:spLocks noGrp="1"/>
          </p:cNvSpPr>
          <p:nvPr>
            <p:ph sz="half" idx="1"/>
          </p:nvPr>
        </p:nvSpPr>
        <p:spPr>
          <a:xfrm>
            <a:off x="304800" y="822960"/>
            <a:ext cx="5644896" cy="54864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353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22960"/>
            <a:ext cx="5644896" cy="274320"/>
          </a:xfrm>
        </p:spPr>
        <p:txBody>
          <a:bodyPr lIns="0" anchor="ctr"/>
          <a:lstStyle>
            <a:lvl1pPr marL="0" indent="0">
              <a:buNone/>
              <a:defRPr sz="20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5644896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822960"/>
            <a:ext cx="5644896" cy="274320"/>
          </a:xfrm>
        </p:spPr>
        <p:txBody>
          <a:bodyPr lIns="0" anchor="ctr"/>
          <a:lstStyle>
            <a:lvl1pPr marL="0" indent="0">
              <a:buNone/>
              <a:defRPr sz="20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1143000"/>
            <a:ext cx="5644896" cy="521208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51638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858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05728" y="6858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36576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40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5728" y="3657600"/>
            <a:ext cx="5681472" cy="2743200"/>
          </a:xfr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04247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822960"/>
            <a:ext cx="11582400" cy="5486400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01363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72800" y="228600"/>
            <a:ext cx="914400" cy="6126480"/>
          </a:xfrm>
        </p:spPr>
        <p:txBody>
          <a:bodyPr vert="eaVert"/>
          <a:lstStyle>
            <a:lvl1pPr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10363200" cy="6126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Lexmark.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66182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nimated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ooter Placeholder 7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© 2020 Lexmark. All rights reserved.</a:t>
            </a: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11"/>
          </p:nvPr>
        </p:nvSpPr>
        <p:spPr>
          <a:xfrm>
            <a:off x="10667999" y="6565392"/>
            <a:ext cx="1219201" cy="13716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Isosceles Triangle 23"/>
          <p:cNvSpPr/>
          <p:nvPr userDrawn="1"/>
        </p:nvSpPr>
        <p:spPr bwMode="auto">
          <a:xfrm flipH="1">
            <a:off x="2803364" y="3419856"/>
            <a:ext cx="6867144" cy="3438144"/>
          </a:xfrm>
          <a:prstGeom prst="triangle">
            <a:avLst/>
          </a:prstGeom>
          <a:solidFill>
            <a:srgbClr val="006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25" name="Isosceles Triangle 24"/>
          <p:cNvSpPr/>
          <p:nvPr userDrawn="1"/>
        </p:nvSpPr>
        <p:spPr bwMode="auto">
          <a:xfrm rot="16200000" flipH="1">
            <a:off x="3041902" y="233472"/>
            <a:ext cx="12204194" cy="6096001"/>
          </a:xfrm>
          <a:prstGeom prst="triangle">
            <a:avLst/>
          </a:prstGeom>
          <a:solidFill>
            <a:srgbClr val="008A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6" name="Isosceles Triangle 25"/>
          <p:cNvSpPr/>
          <p:nvPr userDrawn="1"/>
        </p:nvSpPr>
        <p:spPr bwMode="auto">
          <a:xfrm rot="10800000" flipH="1">
            <a:off x="2512346" y="1"/>
            <a:ext cx="6867144" cy="3438144"/>
          </a:xfrm>
          <a:prstGeom prst="triangle">
            <a:avLst/>
          </a:prstGeom>
          <a:solidFill>
            <a:srgbClr val="00C4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7" name="Isosceles Triangle 26"/>
          <p:cNvSpPr/>
          <p:nvPr userDrawn="1"/>
        </p:nvSpPr>
        <p:spPr bwMode="auto">
          <a:xfrm rot="5400000" flipH="1">
            <a:off x="-3063251" y="535662"/>
            <a:ext cx="12222502" cy="6096000"/>
          </a:xfrm>
          <a:prstGeom prst="triangl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0" y="0"/>
            <a:ext cx="5729859" cy="68580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6462141" y="0"/>
            <a:ext cx="5729859" cy="68580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0" y="-2820624"/>
            <a:ext cx="12192000" cy="587889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0" y="3799734"/>
            <a:ext cx="12192000" cy="5895179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5638800" y="2971800"/>
            <a:ext cx="914400" cy="914400"/>
          </a:xfrm>
          <a:prstGeom prst="rect">
            <a:avLst/>
          </a:prstGeom>
          <a:solidFill>
            <a:schemeClr val="bg1"/>
          </a:solidFill>
          <a:ln w="0" cap="flat" cmpd="sng" algn="ctr">
            <a:noFill/>
            <a:prstDash val="solid"/>
            <a:miter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Freeform 5"/>
          <p:cNvSpPr>
            <a:spLocks noEditPoints="1"/>
          </p:cNvSpPr>
          <p:nvPr userDrawn="1"/>
        </p:nvSpPr>
        <p:spPr bwMode="auto">
          <a:xfrm>
            <a:off x="5358607" y="3149596"/>
            <a:ext cx="2514600" cy="512761"/>
          </a:xfrm>
          <a:custGeom>
            <a:avLst/>
            <a:gdLst>
              <a:gd name="T0" fmla="*/ 3690 w 3890"/>
              <a:gd name="T1" fmla="*/ 502 h 791"/>
              <a:gd name="T2" fmla="*/ 3890 w 3890"/>
              <a:gd name="T3" fmla="*/ 791 h 791"/>
              <a:gd name="T4" fmla="*/ 3586 w 3890"/>
              <a:gd name="T5" fmla="*/ 521 h 791"/>
              <a:gd name="T6" fmla="*/ 3500 w 3890"/>
              <a:gd name="T7" fmla="*/ 778 h 791"/>
              <a:gd name="T8" fmla="*/ 3586 w 3890"/>
              <a:gd name="T9" fmla="*/ 0 h 791"/>
              <a:gd name="T10" fmla="*/ 3882 w 3890"/>
              <a:gd name="T11" fmla="*/ 216 h 791"/>
              <a:gd name="T12" fmla="*/ 3890 w 3890"/>
              <a:gd name="T13" fmla="*/ 319 h 791"/>
              <a:gd name="T14" fmla="*/ 440 w 3890"/>
              <a:gd name="T15" fmla="*/ 778 h 791"/>
              <a:gd name="T16" fmla="*/ 90 w 3890"/>
              <a:gd name="T17" fmla="*/ 691 h 791"/>
              <a:gd name="T18" fmla="*/ 0 w 3890"/>
              <a:gd name="T19" fmla="*/ 26 h 791"/>
              <a:gd name="T20" fmla="*/ 744 w 3890"/>
              <a:gd name="T21" fmla="*/ 218 h 791"/>
              <a:gd name="T22" fmla="*/ 761 w 3890"/>
              <a:gd name="T23" fmla="*/ 790 h 791"/>
              <a:gd name="T24" fmla="*/ 960 w 3890"/>
              <a:gd name="T25" fmla="*/ 635 h 791"/>
              <a:gd name="T26" fmla="*/ 572 w 3890"/>
              <a:gd name="T27" fmla="*/ 537 h 791"/>
              <a:gd name="T28" fmla="*/ 987 w 3890"/>
              <a:gd name="T29" fmla="*/ 493 h 791"/>
              <a:gd name="T30" fmla="*/ 745 w 3890"/>
              <a:gd name="T31" fmla="*/ 296 h 791"/>
              <a:gd name="T32" fmla="*/ 572 w 3890"/>
              <a:gd name="T33" fmla="*/ 462 h 791"/>
              <a:gd name="T34" fmla="*/ 2193 w 3890"/>
              <a:gd name="T35" fmla="*/ 218 h 791"/>
              <a:gd name="T36" fmla="*/ 1882 w 3890"/>
              <a:gd name="T37" fmla="*/ 218 h 791"/>
              <a:gd name="T38" fmla="*/ 1733 w 3890"/>
              <a:gd name="T39" fmla="*/ 310 h 791"/>
              <a:gd name="T40" fmla="*/ 1655 w 3890"/>
              <a:gd name="T41" fmla="*/ 229 h 791"/>
              <a:gd name="T42" fmla="*/ 1742 w 3890"/>
              <a:gd name="T43" fmla="*/ 778 h 791"/>
              <a:gd name="T44" fmla="*/ 1860 w 3890"/>
              <a:gd name="T45" fmla="*/ 301 h 791"/>
              <a:gd name="T46" fmla="*/ 1967 w 3890"/>
              <a:gd name="T47" fmla="*/ 778 h 791"/>
              <a:gd name="T48" fmla="*/ 2055 w 3890"/>
              <a:gd name="T49" fmla="*/ 425 h 791"/>
              <a:gd name="T50" fmla="*/ 2279 w 3890"/>
              <a:gd name="T51" fmla="*/ 424 h 791"/>
              <a:gd name="T52" fmla="*/ 2367 w 3890"/>
              <a:gd name="T53" fmla="*/ 778 h 791"/>
              <a:gd name="T54" fmla="*/ 2193 w 3890"/>
              <a:gd name="T55" fmla="*/ 218 h 791"/>
              <a:gd name="T56" fmla="*/ 2467 w 3890"/>
              <a:gd name="T57" fmla="*/ 504 h 791"/>
              <a:gd name="T58" fmla="*/ 2921 w 3890"/>
              <a:gd name="T59" fmla="*/ 675 h 791"/>
              <a:gd name="T60" fmla="*/ 2932 w 3890"/>
              <a:gd name="T61" fmla="*/ 778 h 791"/>
              <a:gd name="T62" fmla="*/ 3004 w 3890"/>
              <a:gd name="T63" fmla="*/ 229 h 791"/>
              <a:gd name="T64" fmla="*/ 2922 w 3890"/>
              <a:gd name="T65" fmla="*/ 331 h 791"/>
              <a:gd name="T66" fmla="*/ 2720 w 3890"/>
              <a:gd name="T67" fmla="*/ 218 h 791"/>
              <a:gd name="T68" fmla="*/ 2918 w 3890"/>
              <a:gd name="T69" fmla="*/ 503 h 791"/>
              <a:gd name="T70" fmla="*/ 2554 w 3890"/>
              <a:gd name="T71" fmla="*/ 504 h 791"/>
              <a:gd name="T72" fmla="*/ 3376 w 3890"/>
              <a:gd name="T73" fmla="*/ 223 h 791"/>
              <a:gd name="T74" fmla="*/ 3218 w 3890"/>
              <a:gd name="T75" fmla="*/ 316 h 791"/>
              <a:gd name="T76" fmla="*/ 3138 w 3890"/>
              <a:gd name="T77" fmla="*/ 229 h 791"/>
              <a:gd name="T78" fmla="*/ 3226 w 3890"/>
              <a:gd name="T79" fmla="*/ 778 h 791"/>
              <a:gd name="T80" fmla="*/ 3413 w 3890"/>
              <a:gd name="T81" fmla="*/ 312 h 791"/>
              <a:gd name="T82" fmla="*/ 3376 w 3890"/>
              <a:gd name="T83" fmla="*/ 223 h 791"/>
              <a:gd name="T84" fmla="*/ 1535 w 3890"/>
              <a:gd name="T85" fmla="*/ 216 h 791"/>
              <a:gd name="T86" fmla="*/ 1077 w 3890"/>
              <a:gd name="T87" fmla="*/ 216 h 791"/>
              <a:gd name="T88" fmla="*/ 1070 w 3890"/>
              <a:gd name="T89" fmla="*/ 327 h 791"/>
              <a:gd name="T90" fmla="*/ 1070 w 3890"/>
              <a:gd name="T91" fmla="*/ 679 h 791"/>
              <a:gd name="T92" fmla="*/ 1077 w 3890"/>
              <a:gd name="T93" fmla="*/ 791 h 791"/>
              <a:gd name="T94" fmla="*/ 1535 w 3890"/>
              <a:gd name="T95" fmla="*/ 791 h 791"/>
              <a:gd name="T96" fmla="*/ 1542 w 3890"/>
              <a:gd name="T97" fmla="*/ 678 h 791"/>
              <a:gd name="T98" fmla="*/ 1542 w 3890"/>
              <a:gd name="T99" fmla="*/ 323 h 791"/>
              <a:gd name="T100" fmla="*/ 3733 w 3890"/>
              <a:gd name="T101" fmla="*/ 8 h 791"/>
              <a:gd name="T102" fmla="*/ 3794 w 3890"/>
              <a:gd name="T103" fmla="*/ 0 h 791"/>
              <a:gd name="T104" fmla="*/ 3768 w 3890"/>
              <a:gd name="T105" fmla="*/ 8 h 791"/>
              <a:gd name="T106" fmla="*/ 3759 w 3890"/>
              <a:gd name="T107" fmla="*/ 70 h 791"/>
              <a:gd name="T108" fmla="*/ 3733 w 3890"/>
              <a:gd name="T109" fmla="*/ 8 h 791"/>
              <a:gd name="T110" fmla="*/ 3851 w 3890"/>
              <a:gd name="T111" fmla="*/ 59 h 791"/>
              <a:gd name="T112" fmla="*/ 3890 w 3890"/>
              <a:gd name="T113" fmla="*/ 0 h 791"/>
              <a:gd name="T114" fmla="*/ 3881 w 3890"/>
              <a:gd name="T115" fmla="*/ 70 h 791"/>
              <a:gd name="T116" fmla="*/ 3881 w 3890"/>
              <a:gd name="T117" fmla="*/ 12 h 791"/>
              <a:gd name="T118" fmla="*/ 3847 w 3890"/>
              <a:gd name="T119" fmla="*/ 70 h 791"/>
              <a:gd name="T120" fmla="*/ 3821 w 3890"/>
              <a:gd name="T121" fmla="*/ 12 h 791"/>
              <a:gd name="T122" fmla="*/ 3812 w 3890"/>
              <a:gd name="T123" fmla="*/ 70 h 791"/>
              <a:gd name="T124" fmla="*/ 3825 w 3890"/>
              <a:gd name="T125" fmla="*/ 0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90" h="791">
                <a:moveTo>
                  <a:pt x="3890" y="319"/>
                </a:moveTo>
                <a:cubicBezTo>
                  <a:pt x="3690" y="502"/>
                  <a:pt x="3690" y="502"/>
                  <a:pt x="3690" y="502"/>
                </a:cubicBezTo>
                <a:cubicBezTo>
                  <a:pt x="3890" y="685"/>
                  <a:pt x="3890" y="685"/>
                  <a:pt x="3890" y="685"/>
                </a:cubicBezTo>
                <a:cubicBezTo>
                  <a:pt x="3890" y="791"/>
                  <a:pt x="3890" y="791"/>
                  <a:pt x="3890" y="791"/>
                </a:cubicBezTo>
                <a:cubicBezTo>
                  <a:pt x="3883" y="791"/>
                  <a:pt x="3883" y="791"/>
                  <a:pt x="3883" y="791"/>
                </a:cubicBezTo>
                <a:cubicBezTo>
                  <a:pt x="3586" y="521"/>
                  <a:pt x="3586" y="521"/>
                  <a:pt x="3586" y="521"/>
                </a:cubicBezTo>
                <a:cubicBezTo>
                  <a:pt x="3586" y="778"/>
                  <a:pt x="3586" y="778"/>
                  <a:pt x="3586" y="778"/>
                </a:cubicBezTo>
                <a:cubicBezTo>
                  <a:pt x="3500" y="778"/>
                  <a:pt x="3500" y="778"/>
                  <a:pt x="3500" y="778"/>
                </a:cubicBezTo>
                <a:cubicBezTo>
                  <a:pt x="3500" y="0"/>
                  <a:pt x="3500" y="0"/>
                  <a:pt x="3500" y="0"/>
                </a:cubicBezTo>
                <a:cubicBezTo>
                  <a:pt x="3586" y="0"/>
                  <a:pt x="3586" y="0"/>
                  <a:pt x="3586" y="0"/>
                </a:cubicBezTo>
                <a:cubicBezTo>
                  <a:pt x="3586" y="486"/>
                  <a:pt x="3586" y="486"/>
                  <a:pt x="3586" y="486"/>
                </a:cubicBezTo>
                <a:cubicBezTo>
                  <a:pt x="3882" y="216"/>
                  <a:pt x="3882" y="216"/>
                  <a:pt x="3882" y="216"/>
                </a:cubicBezTo>
                <a:cubicBezTo>
                  <a:pt x="3890" y="216"/>
                  <a:pt x="3890" y="216"/>
                  <a:pt x="3890" y="216"/>
                </a:cubicBezTo>
                <a:lnTo>
                  <a:pt x="3890" y="319"/>
                </a:lnTo>
                <a:close/>
                <a:moveTo>
                  <a:pt x="0" y="778"/>
                </a:moveTo>
                <a:cubicBezTo>
                  <a:pt x="440" y="778"/>
                  <a:pt x="440" y="778"/>
                  <a:pt x="440" y="778"/>
                </a:cubicBezTo>
                <a:cubicBezTo>
                  <a:pt x="440" y="691"/>
                  <a:pt x="440" y="691"/>
                  <a:pt x="440" y="691"/>
                </a:cubicBezTo>
                <a:cubicBezTo>
                  <a:pt x="90" y="691"/>
                  <a:pt x="90" y="691"/>
                  <a:pt x="90" y="691"/>
                </a:cubicBezTo>
                <a:cubicBezTo>
                  <a:pt x="90" y="26"/>
                  <a:pt x="90" y="26"/>
                  <a:pt x="90" y="26"/>
                </a:cubicBezTo>
                <a:cubicBezTo>
                  <a:pt x="0" y="26"/>
                  <a:pt x="0" y="26"/>
                  <a:pt x="0" y="26"/>
                </a:cubicBezTo>
                <a:lnTo>
                  <a:pt x="0" y="778"/>
                </a:lnTo>
                <a:close/>
                <a:moveTo>
                  <a:pt x="744" y="218"/>
                </a:moveTo>
                <a:cubicBezTo>
                  <a:pt x="609" y="218"/>
                  <a:pt x="486" y="327"/>
                  <a:pt x="486" y="504"/>
                </a:cubicBezTo>
                <a:cubicBezTo>
                  <a:pt x="486" y="676"/>
                  <a:pt x="599" y="790"/>
                  <a:pt x="761" y="790"/>
                </a:cubicBezTo>
                <a:cubicBezTo>
                  <a:pt x="833" y="790"/>
                  <a:pt x="900" y="772"/>
                  <a:pt x="960" y="728"/>
                </a:cubicBezTo>
                <a:cubicBezTo>
                  <a:pt x="960" y="635"/>
                  <a:pt x="960" y="635"/>
                  <a:pt x="960" y="635"/>
                </a:cubicBezTo>
                <a:cubicBezTo>
                  <a:pt x="897" y="688"/>
                  <a:pt x="827" y="711"/>
                  <a:pt x="764" y="711"/>
                </a:cubicBezTo>
                <a:cubicBezTo>
                  <a:pt x="666" y="711"/>
                  <a:pt x="580" y="650"/>
                  <a:pt x="572" y="537"/>
                </a:cubicBezTo>
                <a:cubicBezTo>
                  <a:pt x="983" y="537"/>
                  <a:pt x="983" y="537"/>
                  <a:pt x="983" y="537"/>
                </a:cubicBezTo>
                <a:cubicBezTo>
                  <a:pt x="984" y="526"/>
                  <a:pt x="987" y="502"/>
                  <a:pt x="987" y="493"/>
                </a:cubicBezTo>
                <a:cubicBezTo>
                  <a:pt x="987" y="312"/>
                  <a:pt x="878" y="218"/>
                  <a:pt x="744" y="218"/>
                </a:cubicBezTo>
                <a:close/>
                <a:moveTo>
                  <a:pt x="745" y="296"/>
                </a:moveTo>
                <a:cubicBezTo>
                  <a:pt x="822" y="296"/>
                  <a:pt x="899" y="345"/>
                  <a:pt x="902" y="462"/>
                </a:cubicBezTo>
                <a:cubicBezTo>
                  <a:pt x="572" y="462"/>
                  <a:pt x="572" y="462"/>
                  <a:pt x="572" y="462"/>
                </a:cubicBezTo>
                <a:cubicBezTo>
                  <a:pt x="577" y="372"/>
                  <a:pt x="647" y="296"/>
                  <a:pt x="745" y="296"/>
                </a:cubicBezTo>
                <a:close/>
                <a:moveTo>
                  <a:pt x="2193" y="218"/>
                </a:moveTo>
                <a:cubicBezTo>
                  <a:pt x="2120" y="218"/>
                  <a:pt x="2067" y="256"/>
                  <a:pt x="2035" y="313"/>
                </a:cubicBezTo>
                <a:cubicBezTo>
                  <a:pt x="2009" y="252"/>
                  <a:pt x="1960" y="218"/>
                  <a:pt x="1882" y="218"/>
                </a:cubicBezTo>
                <a:cubicBezTo>
                  <a:pt x="1814" y="218"/>
                  <a:pt x="1763" y="257"/>
                  <a:pt x="1735" y="310"/>
                </a:cubicBezTo>
                <a:cubicBezTo>
                  <a:pt x="1733" y="310"/>
                  <a:pt x="1733" y="310"/>
                  <a:pt x="1733" y="310"/>
                </a:cubicBezTo>
                <a:cubicBezTo>
                  <a:pt x="1723" y="229"/>
                  <a:pt x="1723" y="229"/>
                  <a:pt x="1723" y="229"/>
                </a:cubicBezTo>
                <a:cubicBezTo>
                  <a:pt x="1655" y="229"/>
                  <a:pt x="1655" y="229"/>
                  <a:pt x="1655" y="229"/>
                </a:cubicBezTo>
                <a:cubicBezTo>
                  <a:pt x="1655" y="778"/>
                  <a:pt x="1655" y="778"/>
                  <a:pt x="1655" y="778"/>
                </a:cubicBezTo>
                <a:cubicBezTo>
                  <a:pt x="1742" y="778"/>
                  <a:pt x="1742" y="778"/>
                  <a:pt x="1742" y="778"/>
                </a:cubicBezTo>
                <a:cubicBezTo>
                  <a:pt x="1742" y="431"/>
                  <a:pt x="1742" y="431"/>
                  <a:pt x="1742" y="431"/>
                </a:cubicBezTo>
                <a:cubicBezTo>
                  <a:pt x="1742" y="364"/>
                  <a:pt x="1784" y="301"/>
                  <a:pt x="1860" y="301"/>
                </a:cubicBezTo>
                <a:cubicBezTo>
                  <a:pt x="1935" y="301"/>
                  <a:pt x="1967" y="345"/>
                  <a:pt x="1967" y="424"/>
                </a:cubicBezTo>
                <a:cubicBezTo>
                  <a:pt x="1967" y="778"/>
                  <a:pt x="1967" y="778"/>
                  <a:pt x="1967" y="778"/>
                </a:cubicBezTo>
                <a:cubicBezTo>
                  <a:pt x="2055" y="778"/>
                  <a:pt x="2055" y="778"/>
                  <a:pt x="2055" y="778"/>
                </a:cubicBezTo>
                <a:cubicBezTo>
                  <a:pt x="2055" y="425"/>
                  <a:pt x="2055" y="425"/>
                  <a:pt x="2055" y="425"/>
                </a:cubicBezTo>
                <a:cubicBezTo>
                  <a:pt x="2055" y="361"/>
                  <a:pt x="2097" y="301"/>
                  <a:pt x="2172" y="301"/>
                </a:cubicBezTo>
                <a:cubicBezTo>
                  <a:pt x="2247" y="301"/>
                  <a:pt x="2279" y="345"/>
                  <a:pt x="2279" y="424"/>
                </a:cubicBezTo>
                <a:cubicBezTo>
                  <a:pt x="2279" y="778"/>
                  <a:pt x="2279" y="778"/>
                  <a:pt x="2279" y="778"/>
                </a:cubicBezTo>
                <a:cubicBezTo>
                  <a:pt x="2367" y="778"/>
                  <a:pt x="2367" y="778"/>
                  <a:pt x="2367" y="778"/>
                </a:cubicBezTo>
                <a:cubicBezTo>
                  <a:pt x="2367" y="412"/>
                  <a:pt x="2367" y="412"/>
                  <a:pt x="2367" y="412"/>
                </a:cubicBezTo>
                <a:cubicBezTo>
                  <a:pt x="2367" y="297"/>
                  <a:pt x="2313" y="218"/>
                  <a:pt x="2193" y="218"/>
                </a:cubicBezTo>
                <a:close/>
                <a:moveTo>
                  <a:pt x="2720" y="218"/>
                </a:moveTo>
                <a:cubicBezTo>
                  <a:pt x="2589" y="218"/>
                  <a:pt x="2467" y="328"/>
                  <a:pt x="2467" y="504"/>
                </a:cubicBezTo>
                <a:cubicBezTo>
                  <a:pt x="2467" y="678"/>
                  <a:pt x="2589" y="790"/>
                  <a:pt x="2720" y="790"/>
                </a:cubicBezTo>
                <a:cubicBezTo>
                  <a:pt x="2802" y="790"/>
                  <a:pt x="2880" y="751"/>
                  <a:pt x="2921" y="675"/>
                </a:cubicBezTo>
                <a:cubicBezTo>
                  <a:pt x="2922" y="675"/>
                  <a:pt x="2922" y="675"/>
                  <a:pt x="2922" y="675"/>
                </a:cubicBezTo>
                <a:cubicBezTo>
                  <a:pt x="2932" y="778"/>
                  <a:pt x="2932" y="778"/>
                  <a:pt x="2932" y="778"/>
                </a:cubicBezTo>
                <a:cubicBezTo>
                  <a:pt x="3004" y="778"/>
                  <a:pt x="3004" y="778"/>
                  <a:pt x="3004" y="778"/>
                </a:cubicBezTo>
                <a:cubicBezTo>
                  <a:pt x="3004" y="229"/>
                  <a:pt x="3004" y="229"/>
                  <a:pt x="3004" y="229"/>
                </a:cubicBezTo>
                <a:cubicBezTo>
                  <a:pt x="2932" y="229"/>
                  <a:pt x="2932" y="229"/>
                  <a:pt x="2932" y="229"/>
                </a:cubicBezTo>
                <a:cubicBezTo>
                  <a:pt x="2922" y="331"/>
                  <a:pt x="2922" y="331"/>
                  <a:pt x="2922" y="331"/>
                </a:cubicBezTo>
                <a:cubicBezTo>
                  <a:pt x="2921" y="331"/>
                  <a:pt x="2921" y="331"/>
                  <a:pt x="2921" y="331"/>
                </a:cubicBezTo>
                <a:cubicBezTo>
                  <a:pt x="2880" y="256"/>
                  <a:pt x="2802" y="218"/>
                  <a:pt x="2720" y="218"/>
                </a:cubicBezTo>
                <a:close/>
                <a:moveTo>
                  <a:pt x="2736" y="299"/>
                </a:moveTo>
                <a:cubicBezTo>
                  <a:pt x="2840" y="299"/>
                  <a:pt x="2918" y="382"/>
                  <a:pt x="2918" y="503"/>
                </a:cubicBezTo>
                <a:cubicBezTo>
                  <a:pt x="2918" y="624"/>
                  <a:pt x="2840" y="708"/>
                  <a:pt x="2736" y="708"/>
                </a:cubicBezTo>
                <a:cubicBezTo>
                  <a:pt x="2634" y="708"/>
                  <a:pt x="2554" y="625"/>
                  <a:pt x="2554" y="504"/>
                </a:cubicBezTo>
                <a:cubicBezTo>
                  <a:pt x="2554" y="381"/>
                  <a:pt x="2634" y="299"/>
                  <a:pt x="2736" y="299"/>
                </a:cubicBezTo>
                <a:close/>
                <a:moveTo>
                  <a:pt x="3376" y="223"/>
                </a:moveTo>
                <a:cubicBezTo>
                  <a:pt x="3329" y="223"/>
                  <a:pt x="3256" y="245"/>
                  <a:pt x="3219" y="316"/>
                </a:cubicBezTo>
                <a:cubicBezTo>
                  <a:pt x="3218" y="316"/>
                  <a:pt x="3218" y="316"/>
                  <a:pt x="3218" y="316"/>
                </a:cubicBezTo>
                <a:cubicBezTo>
                  <a:pt x="3209" y="229"/>
                  <a:pt x="3209" y="229"/>
                  <a:pt x="3209" y="229"/>
                </a:cubicBezTo>
                <a:cubicBezTo>
                  <a:pt x="3138" y="229"/>
                  <a:pt x="3138" y="229"/>
                  <a:pt x="3138" y="229"/>
                </a:cubicBezTo>
                <a:cubicBezTo>
                  <a:pt x="3138" y="778"/>
                  <a:pt x="3138" y="778"/>
                  <a:pt x="3138" y="778"/>
                </a:cubicBezTo>
                <a:cubicBezTo>
                  <a:pt x="3226" y="778"/>
                  <a:pt x="3226" y="778"/>
                  <a:pt x="3226" y="778"/>
                </a:cubicBezTo>
                <a:cubicBezTo>
                  <a:pt x="3226" y="462"/>
                  <a:pt x="3226" y="462"/>
                  <a:pt x="3226" y="462"/>
                </a:cubicBezTo>
                <a:cubicBezTo>
                  <a:pt x="3226" y="334"/>
                  <a:pt x="3329" y="295"/>
                  <a:pt x="3413" y="312"/>
                </a:cubicBezTo>
                <a:cubicBezTo>
                  <a:pt x="3413" y="226"/>
                  <a:pt x="3413" y="226"/>
                  <a:pt x="3413" y="226"/>
                </a:cubicBezTo>
                <a:cubicBezTo>
                  <a:pt x="3402" y="224"/>
                  <a:pt x="3391" y="223"/>
                  <a:pt x="3376" y="223"/>
                </a:cubicBezTo>
                <a:close/>
                <a:moveTo>
                  <a:pt x="1542" y="216"/>
                </a:moveTo>
                <a:cubicBezTo>
                  <a:pt x="1535" y="216"/>
                  <a:pt x="1535" y="216"/>
                  <a:pt x="1535" y="216"/>
                </a:cubicBezTo>
                <a:cubicBezTo>
                  <a:pt x="1306" y="445"/>
                  <a:pt x="1306" y="445"/>
                  <a:pt x="1306" y="445"/>
                </a:cubicBezTo>
                <a:cubicBezTo>
                  <a:pt x="1077" y="216"/>
                  <a:pt x="1077" y="216"/>
                  <a:pt x="1077" y="216"/>
                </a:cubicBezTo>
                <a:cubicBezTo>
                  <a:pt x="1070" y="216"/>
                  <a:pt x="1070" y="216"/>
                  <a:pt x="1070" y="216"/>
                </a:cubicBezTo>
                <a:cubicBezTo>
                  <a:pt x="1070" y="327"/>
                  <a:pt x="1070" y="327"/>
                  <a:pt x="1070" y="327"/>
                </a:cubicBezTo>
                <a:cubicBezTo>
                  <a:pt x="1246" y="504"/>
                  <a:pt x="1246" y="504"/>
                  <a:pt x="1246" y="504"/>
                </a:cubicBezTo>
                <a:cubicBezTo>
                  <a:pt x="1070" y="679"/>
                  <a:pt x="1070" y="679"/>
                  <a:pt x="1070" y="679"/>
                </a:cubicBezTo>
                <a:cubicBezTo>
                  <a:pt x="1070" y="791"/>
                  <a:pt x="1070" y="791"/>
                  <a:pt x="1070" y="791"/>
                </a:cubicBezTo>
                <a:cubicBezTo>
                  <a:pt x="1077" y="791"/>
                  <a:pt x="1077" y="791"/>
                  <a:pt x="1077" y="791"/>
                </a:cubicBezTo>
                <a:cubicBezTo>
                  <a:pt x="1305" y="561"/>
                  <a:pt x="1305" y="561"/>
                  <a:pt x="1305" y="561"/>
                </a:cubicBezTo>
                <a:cubicBezTo>
                  <a:pt x="1535" y="791"/>
                  <a:pt x="1535" y="791"/>
                  <a:pt x="1535" y="791"/>
                </a:cubicBezTo>
                <a:cubicBezTo>
                  <a:pt x="1542" y="791"/>
                  <a:pt x="1542" y="791"/>
                  <a:pt x="1542" y="791"/>
                </a:cubicBezTo>
                <a:cubicBezTo>
                  <a:pt x="1542" y="678"/>
                  <a:pt x="1542" y="678"/>
                  <a:pt x="1542" y="678"/>
                </a:cubicBezTo>
                <a:cubicBezTo>
                  <a:pt x="1364" y="502"/>
                  <a:pt x="1364" y="502"/>
                  <a:pt x="1364" y="502"/>
                </a:cubicBezTo>
                <a:cubicBezTo>
                  <a:pt x="1542" y="323"/>
                  <a:pt x="1542" y="323"/>
                  <a:pt x="1542" y="323"/>
                </a:cubicBezTo>
                <a:lnTo>
                  <a:pt x="1542" y="216"/>
                </a:lnTo>
                <a:close/>
                <a:moveTo>
                  <a:pt x="3733" y="8"/>
                </a:moveTo>
                <a:cubicBezTo>
                  <a:pt x="3733" y="0"/>
                  <a:pt x="3733" y="0"/>
                  <a:pt x="3733" y="0"/>
                </a:cubicBezTo>
                <a:cubicBezTo>
                  <a:pt x="3794" y="0"/>
                  <a:pt x="3794" y="0"/>
                  <a:pt x="3794" y="0"/>
                </a:cubicBezTo>
                <a:cubicBezTo>
                  <a:pt x="3794" y="8"/>
                  <a:pt x="3794" y="8"/>
                  <a:pt x="3794" y="8"/>
                </a:cubicBezTo>
                <a:cubicBezTo>
                  <a:pt x="3768" y="8"/>
                  <a:pt x="3768" y="8"/>
                  <a:pt x="3768" y="8"/>
                </a:cubicBezTo>
                <a:cubicBezTo>
                  <a:pt x="3768" y="70"/>
                  <a:pt x="3768" y="70"/>
                  <a:pt x="3768" y="70"/>
                </a:cubicBezTo>
                <a:cubicBezTo>
                  <a:pt x="3759" y="70"/>
                  <a:pt x="3759" y="70"/>
                  <a:pt x="3759" y="70"/>
                </a:cubicBezTo>
                <a:cubicBezTo>
                  <a:pt x="3759" y="8"/>
                  <a:pt x="3759" y="8"/>
                  <a:pt x="3759" y="8"/>
                </a:cubicBezTo>
                <a:lnTo>
                  <a:pt x="3733" y="8"/>
                </a:lnTo>
                <a:close/>
                <a:moveTo>
                  <a:pt x="3825" y="0"/>
                </a:moveTo>
                <a:cubicBezTo>
                  <a:pt x="3851" y="59"/>
                  <a:pt x="3851" y="59"/>
                  <a:pt x="3851" y="59"/>
                </a:cubicBezTo>
                <a:cubicBezTo>
                  <a:pt x="3877" y="0"/>
                  <a:pt x="3877" y="0"/>
                  <a:pt x="3877" y="0"/>
                </a:cubicBezTo>
                <a:cubicBezTo>
                  <a:pt x="3890" y="0"/>
                  <a:pt x="3890" y="0"/>
                  <a:pt x="3890" y="0"/>
                </a:cubicBezTo>
                <a:cubicBezTo>
                  <a:pt x="3890" y="70"/>
                  <a:pt x="3890" y="70"/>
                  <a:pt x="3890" y="70"/>
                </a:cubicBezTo>
                <a:cubicBezTo>
                  <a:pt x="3881" y="70"/>
                  <a:pt x="3881" y="70"/>
                  <a:pt x="3881" y="70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55" y="70"/>
                  <a:pt x="3855" y="70"/>
                  <a:pt x="3855" y="70"/>
                </a:cubicBezTo>
                <a:cubicBezTo>
                  <a:pt x="3847" y="70"/>
                  <a:pt x="3847" y="70"/>
                  <a:pt x="3847" y="70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70"/>
                  <a:pt x="3821" y="70"/>
                  <a:pt x="3821" y="70"/>
                </a:cubicBezTo>
                <a:cubicBezTo>
                  <a:pt x="3812" y="70"/>
                  <a:pt x="3812" y="70"/>
                  <a:pt x="3812" y="70"/>
                </a:cubicBezTo>
                <a:cubicBezTo>
                  <a:pt x="3812" y="0"/>
                  <a:pt x="3812" y="0"/>
                  <a:pt x="3812" y="0"/>
                </a:cubicBezTo>
                <a:lnTo>
                  <a:pt x="3825" y="0"/>
                </a:lnTo>
                <a:close/>
              </a:path>
            </a:pathLst>
          </a:custGeom>
          <a:solidFill>
            <a:srgbClr val="323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71838"/>
            <a:ext cx="9143244" cy="914324"/>
          </a:xfrm>
          <a:prstGeom prst="rect">
            <a:avLst/>
          </a:prstGeom>
        </p:spPr>
      </p:pic>
      <p:grpSp>
        <p:nvGrpSpPr>
          <p:cNvPr id="39" name="Group 4"/>
          <p:cNvGrpSpPr>
            <a:grpSpLocks noChangeAspect="1"/>
          </p:cNvGrpSpPr>
          <p:nvPr userDrawn="1"/>
        </p:nvGrpSpPr>
        <p:grpSpPr bwMode="auto">
          <a:xfrm>
            <a:off x="4315857" y="3065459"/>
            <a:ext cx="733425" cy="735011"/>
            <a:chOff x="2649" y="1931"/>
            <a:chExt cx="462" cy="463"/>
          </a:xfrm>
        </p:grpSpPr>
        <p:sp>
          <p:nvSpPr>
            <p:cNvPr id="40" name="Freeform 6"/>
            <p:cNvSpPr>
              <a:spLocks/>
            </p:cNvSpPr>
            <p:nvPr userDrawn="1"/>
          </p:nvSpPr>
          <p:spPr bwMode="auto">
            <a:xfrm>
              <a:off x="2880" y="1931"/>
              <a:ext cx="231" cy="372"/>
            </a:xfrm>
            <a:custGeom>
              <a:avLst/>
              <a:gdLst>
                <a:gd name="T0" fmla="*/ 231 w 231"/>
                <a:gd name="T1" fmla="*/ 372 h 372"/>
                <a:gd name="T2" fmla="*/ 231 w 231"/>
                <a:gd name="T3" fmla="*/ 0 h 372"/>
                <a:gd name="T4" fmla="*/ 141 w 231"/>
                <a:gd name="T5" fmla="*/ 0 h 372"/>
                <a:gd name="T6" fmla="*/ 0 w 231"/>
                <a:gd name="T7" fmla="*/ 141 h 372"/>
                <a:gd name="T8" fmla="*/ 231 w 231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372">
                  <a:moveTo>
                    <a:pt x="231" y="372"/>
                  </a:moveTo>
                  <a:lnTo>
                    <a:pt x="231" y="0"/>
                  </a:lnTo>
                  <a:lnTo>
                    <a:pt x="141" y="0"/>
                  </a:lnTo>
                  <a:lnTo>
                    <a:pt x="0" y="141"/>
                  </a:lnTo>
                  <a:lnTo>
                    <a:pt x="231" y="372"/>
                  </a:lnTo>
                  <a:close/>
                </a:path>
              </a:pathLst>
            </a:custGeom>
            <a:solidFill>
              <a:srgbClr val="008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7"/>
            <p:cNvSpPr>
              <a:spLocks/>
            </p:cNvSpPr>
            <p:nvPr userDrawn="1"/>
          </p:nvSpPr>
          <p:spPr bwMode="auto">
            <a:xfrm>
              <a:off x="2649" y="2022"/>
              <a:ext cx="231" cy="372"/>
            </a:xfrm>
            <a:custGeom>
              <a:avLst/>
              <a:gdLst>
                <a:gd name="T0" fmla="*/ 0 w 231"/>
                <a:gd name="T1" fmla="*/ 0 h 372"/>
                <a:gd name="T2" fmla="*/ 0 w 231"/>
                <a:gd name="T3" fmla="*/ 372 h 372"/>
                <a:gd name="T4" fmla="*/ 91 w 231"/>
                <a:gd name="T5" fmla="*/ 372 h 372"/>
                <a:gd name="T6" fmla="*/ 231 w 231"/>
                <a:gd name="T7" fmla="*/ 231 h 372"/>
                <a:gd name="T8" fmla="*/ 0 w 231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372">
                  <a:moveTo>
                    <a:pt x="0" y="0"/>
                  </a:moveTo>
                  <a:lnTo>
                    <a:pt x="0" y="372"/>
                  </a:lnTo>
                  <a:lnTo>
                    <a:pt x="91" y="372"/>
                  </a:lnTo>
                  <a:lnTo>
                    <a:pt x="231" y="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F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"/>
            <p:cNvSpPr>
              <a:spLocks/>
            </p:cNvSpPr>
            <p:nvPr userDrawn="1"/>
          </p:nvSpPr>
          <p:spPr bwMode="auto">
            <a:xfrm>
              <a:off x="2740" y="2162"/>
              <a:ext cx="371" cy="232"/>
            </a:xfrm>
            <a:custGeom>
              <a:avLst/>
              <a:gdLst>
                <a:gd name="T0" fmla="*/ 0 w 371"/>
                <a:gd name="T1" fmla="*/ 232 h 232"/>
                <a:gd name="T2" fmla="*/ 371 w 371"/>
                <a:gd name="T3" fmla="*/ 232 h 232"/>
                <a:gd name="T4" fmla="*/ 371 w 371"/>
                <a:gd name="T5" fmla="*/ 141 h 232"/>
                <a:gd name="T6" fmla="*/ 231 w 371"/>
                <a:gd name="T7" fmla="*/ 0 h 232"/>
                <a:gd name="T8" fmla="*/ 0 w 371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232">
                  <a:moveTo>
                    <a:pt x="0" y="232"/>
                  </a:moveTo>
                  <a:lnTo>
                    <a:pt x="371" y="232"/>
                  </a:lnTo>
                  <a:lnTo>
                    <a:pt x="371" y="141"/>
                  </a:lnTo>
                  <a:lnTo>
                    <a:pt x="231" y="0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rgbClr val="006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"/>
            <p:cNvSpPr>
              <a:spLocks/>
            </p:cNvSpPr>
            <p:nvPr userDrawn="1"/>
          </p:nvSpPr>
          <p:spPr bwMode="auto">
            <a:xfrm>
              <a:off x="2649" y="1931"/>
              <a:ext cx="372" cy="231"/>
            </a:xfrm>
            <a:custGeom>
              <a:avLst/>
              <a:gdLst>
                <a:gd name="T0" fmla="*/ 372 w 372"/>
                <a:gd name="T1" fmla="*/ 0 h 231"/>
                <a:gd name="T2" fmla="*/ 0 w 372"/>
                <a:gd name="T3" fmla="*/ 0 h 231"/>
                <a:gd name="T4" fmla="*/ 0 w 372"/>
                <a:gd name="T5" fmla="*/ 91 h 231"/>
                <a:gd name="T6" fmla="*/ 141 w 372"/>
                <a:gd name="T7" fmla="*/ 231 h 231"/>
                <a:gd name="T8" fmla="*/ 372 w 372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231">
                  <a:moveTo>
                    <a:pt x="372" y="0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141" y="231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rgbClr val="00C4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Freeform 5"/>
          <p:cNvSpPr>
            <a:spLocks noEditPoints="1"/>
          </p:cNvSpPr>
          <p:nvPr userDrawn="1"/>
        </p:nvSpPr>
        <p:spPr bwMode="auto">
          <a:xfrm>
            <a:off x="5358607" y="3149596"/>
            <a:ext cx="2514600" cy="512761"/>
          </a:xfrm>
          <a:custGeom>
            <a:avLst/>
            <a:gdLst>
              <a:gd name="T0" fmla="*/ 3690 w 3890"/>
              <a:gd name="T1" fmla="*/ 502 h 791"/>
              <a:gd name="T2" fmla="*/ 3890 w 3890"/>
              <a:gd name="T3" fmla="*/ 791 h 791"/>
              <a:gd name="T4" fmla="*/ 3586 w 3890"/>
              <a:gd name="T5" fmla="*/ 521 h 791"/>
              <a:gd name="T6" fmla="*/ 3500 w 3890"/>
              <a:gd name="T7" fmla="*/ 778 h 791"/>
              <a:gd name="T8" fmla="*/ 3586 w 3890"/>
              <a:gd name="T9" fmla="*/ 0 h 791"/>
              <a:gd name="T10" fmla="*/ 3882 w 3890"/>
              <a:gd name="T11" fmla="*/ 216 h 791"/>
              <a:gd name="T12" fmla="*/ 3890 w 3890"/>
              <a:gd name="T13" fmla="*/ 319 h 791"/>
              <a:gd name="T14" fmla="*/ 440 w 3890"/>
              <a:gd name="T15" fmla="*/ 778 h 791"/>
              <a:gd name="T16" fmla="*/ 90 w 3890"/>
              <a:gd name="T17" fmla="*/ 691 h 791"/>
              <a:gd name="T18" fmla="*/ 0 w 3890"/>
              <a:gd name="T19" fmla="*/ 26 h 791"/>
              <a:gd name="T20" fmla="*/ 744 w 3890"/>
              <a:gd name="T21" fmla="*/ 218 h 791"/>
              <a:gd name="T22" fmla="*/ 761 w 3890"/>
              <a:gd name="T23" fmla="*/ 790 h 791"/>
              <a:gd name="T24" fmla="*/ 960 w 3890"/>
              <a:gd name="T25" fmla="*/ 635 h 791"/>
              <a:gd name="T26" fmla="*/ 572 w 3890"/>
              <a:gd name="T27" fmla="*/ 537 h 791"/>
              <a:gd name="T28" fmla="*/ 987 w 3890"/>
              <a:gd name="T29" fmla="*/ 493 h 791"/>
              <a:gd name="T30" fmla="*/ 745 w 3890"/>
              <a:gd name="T31" fmla="*/ 296 h 791"/>
              <a:gd name="T32" fmla="*/ 572 w 3890"/>
              <a:gd name="T33" fmla="*/ 462 h 791"/>
              <a:gd name="T34" fmla="*/ 2193 w 3890"/>
              <a:gd name="T35" fmla="*/ 218 h 791"/>
              <a:gd name="T36" fmla="*/ 1882 w 3890"/>
              <a:gd name="T37" fmla="*/ 218 h 791"/>
              <a:gd name="T38" fmla="*/ 1733 w 3890"/>
              <a:gd name="T39" fmla="*/ 310 h 791"/>
              <a:gd name="T40" fmla="*/ 1655 w 3890"/>
              <a:gd name="T41" fmla="*/ 229 h 791"/>
              <a:gd name="T42" fmla="*/ 1742 w 3890"/>
              <a:gd name="T43" fmla="*/ 778 h 791"/>
              <a:gd name="T44" fmla="*/ 1860 w 3890"/>
              <a:gd name="T45" fmla="*/ 301 h 791"/>
              <a:gd name="T46" fmla="*/ 1967 w 3890"/>
              <a:gd name="T47" fmla="*/ 778 h 791"/>
              <a:gd name="T48" fmla="*/ 2055 w 3890"/>
              <a:gd name="T49" fmla="*/ 425 h 791"/>
              <a:gd name="T50" fmla="*/ 2279 w 3890"/>
              <a:gd name="T51" fmla="*/ 424 h 791"/>
              <a:gd name="T52" fmla="*/ 2367 w 3890"/>
              <a:gd name="T53" fmla="*/ 778 h 791"/>
              <a:gd name="T54" fmla="*/ 2193 w 3890"/>
              <a:gd name="T55" fmla="*/ 218 h 791"/>
              <a:gd name="T56" fmla="*/ 2467 w 3890"/>
              <a:gd name="T57" fmla="*/ 504 h 791"/>
              <a:gd name="T58" fmla="*/ 2921 w 3890"/>
              <a:gd name="T59" fmla="*/ 675 h 791"/>
              <a:gd name="T60" fmla="*/ 2932 w 3890"/>
              <a:gd name="T61" fmla="*/ 778 h 791"/>
              <a:gd name="T62" fmla="*/ 3004 w 3890"/>
              <a:gd name="T63" fmla="*/ 229 h 791"/>
              <a:gd name="T64" fmla="*/ 2922 w 3890"/>
              <a:gd name="T65" fmla="*/ 331 h 791"/>
              <a:gd name="T66" fmla="*/ 2720 w 3890"/>
              <a:gd name="T67" fmla="*/ 218 h 791"/>
              <a:gd name="T68" fmla="*/ 2918 w 3890"/>
              <a:gd name="T69" fmla="*/ 503 h 791"/>
              <a:gd name="T70" fmla="*/ 2554 w 3890"/>
              <a:gd name="T71" fmla="*/ 504 h 791"/>
              <a:gd name="T72" fmla="*/ 3376 w 3890"/>
              <a:gd name="T73" fmla="*/ 223 h 791"/>
              <a:gd name="T74" fmla="*/ 3218 w 3890"/>
              <a:gd name="T75" fmla="*/ 316 h 791"/>
              <a:gd name="T76" fmla="*/ 3138 w 3890"/>
              <a:gd name="T77" fmla="*/ 229 h 791"/>
              <a:gd name="T78" fmla="*/ 3226 w 3890"/>
              <a:gd name="T79" fmla="*/ 778 h 791"/>
              <a:gd name="T80" fmla="*/ 3413 w 3890"/>
              <a:gd name="T81" fmla="*/ 312 h 791"/>
              <a:gd name="T82" fmla="*/ 3376 w 3890"/>
              <a:gd name="T83" fmla="*/ 223 h 791"/>
              <a:gd name="T84" fmla="*/ 1535 w 3890"/>
              <a:gd name="T85" fmla="*/ 216 h 791"/>
              <a:gd name="T86" fmla="*/ 1077 w 3890"/>
              <a:gd name="T87" fmla="*/ 216 h 791"/>
              <a:gd name="T88" fmla="*/ 1070 w 3890"/>
              <a:gd name="T89" fmla="*/ 327 h 791"/>
              <a:gd name="T90" fmla="*/ 1070 w 3890"/>
              <a:gd name="T91" fmla="*/ 679 h 791"/>
              <a:gd name="T92" fmla="*/ 1077 w 3890"/>
              <a:gd name="T93" fmla="*/ 791 h 791"/>
              <a:gd name="T94" fmla="*/ 1535 w 3890"/>
              <a:gd name="T95" fmla="*/ 791 h 791"/>
              <a:gd name="T96" fmla="*/ 1542 w 3890"/>
              <a:gd name="T97" fmla="*/ 678 h 791"/>
              <a:gd name="T98" fmla="*/ 1542 w 3890"/>
              <a:gd name="T99" fmla="*/ 323 h 791"/>
              <a:gd name="T100" fmla="*/ 3733 w 3890"/>
              <a:gd name="T101" fmla="*/ 8 h 791"/>
              <a:gd name="T102" fmla="*/ 3794 w 3890"/>
              <a:gd name="T103" fmla="*/ 0 h 791"/>
              <a:gd name="T104" fmla="*/ 3768 w 3890"/>
              <a:gd name="T105" fmla="*/ 8 h 791"/>
              <a:gd name="T106" fmla="*/ 3759 w 3890"/>
              <a:gd name="T107" fmla="*/ 70 h 791"/>
              <a:gd name="T108" fmla="*/ 3733 w 3890"/>
              <a:gd name="T109" fmla="*/ 8 h 791"/>
              <a:gd name="T110" fmla="*/ 3851 w 3890"/>
              <a:gd name="T111" fmla="*/ 59 h 791"/>
              <a:gd name="T112" fmla="*/ 3890 w 3890"/>
              <a:gd name="T113" fmla="*/ 0 h 791"/>
              <a:gd name="T114" fmla="*/ 3881 w 3890"/>
              <a:gd name="T115" fmla="*/ 70 h 791"/>
              <a:gd name="T116" fmla="*/ 3881 w 3890"/>
              <a:gd name="T117" fmla="*/ 12 h 791"/>
              <a:gd name="T118" fmla="*/ 3847 w 3890"/>
              <a:gd name="T119" fmla="*/ 70 h 791"/>
              <a:gd name="T120" fmla="*/ 3821 w 3890"/>
              <a:gd name="T121" fmla="*/ 12 h 791"/>
              <a:gd name="T122" fmla="*/ 3812 w 3890"/>
              <a:gd name="T123" fmla="*/ 70 h 791"/>
              <a:gd name="T124" fmla="*/ 3825 w 3890"/>
              <a:gd name="T125" fmla="*/ 0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90" h="791">
                <a:moveTo>
                  <a:pt x="3890" y="319"/>
                </a:moveTo>
                <a:cubicBezTo>
                  <a:pt x="3690" y="502"/>
                  <a:pt x="3690" y="502"/>
                  <a:pt x="3690" y="502"/>
                </a:cubicBezTo>
                <a:cubicBezTo>
                  <a:pt x="3890" y="685"/>
                  <a:pt x="3890" y="685"/>
                  <a:pt x="3890" y="685"/>
                </a:cubicBezTo>
                <a:cubicBezTo>
                  <a:pt x="3890" y="791"/>
                  <a:pt x="3890" y="791"/>
                  <a:pt x="3890" y="791"/>
                </a:cubicBezTo>
                <a:cubicBezTo>
                  <a:pt x="3883" y="791"/>
                  <a:pt x="3883" y="791"/>
                  <a:pt x="3883" y="791"/>
                </a:cubicBezTo>
                <a:cubicBezTo>
                  <a:pt x="3586" y="521"/>
                  <a:pt x="3586" y="521"/>
                  <a:pt x="3586" y="521"/>
                </a:cubicBezTo>
                <a:cubicBezTo>
                  <a:pt x="3586" y="778"/>
                  <a:pt x="3586" y="778"/>
                  <a:pt x="3586" y="778"/>
                </a:cubicBezTo>
                <a:cubicBezTo>
                  <a:pt x="3500" y="778"/>
                  <a:pt x="3500" y="778"/>
                  <a:pt x="3500" y="778"/>
                </a:cubicBezTo>
                <a:cubicBezTo>
                  <a:pt x="3500" y="0"/>
                  <a:pt x="3500" y="0"/>
                  <a:pt x="3500" y="0"/>
                </a:cubicBezTo>
                <a:cubicBezTo>
                  <a:pt x="3586" y="0"/>
                  <a:pt x="3586" y="0"/>
                  <a:pt x="3586" y="0"/>
                </a:cubicBezTo>
                <a:cubicBezTo>
                  <a:pt x="3586" y="486"/>
                  <a:pt x="3586" y="486"/>
                  <a:pt x="3586" y="486"/>
                </a:cubicBezTo>
                <a:cubicBezTo>
                  <a:pt x="3882" y="216"/>
                  <a:pt x="3882" y="216"/>
                  <a:pt x="3882" y="216"/>
                </a:cubicBezTo>
                <a:cubicBezTo>
                  <a:pt x="3890" y="216"/>
                  <a:pt x="3890" y="216"/>
                  <a:pt x="3890" y="216"/>
                </a:cubicBezTo>
                <a:lnTo>
                  <a:pt x="3890" y="319"/>
                </a:lnTo>
                <a:close/>
                <a:moveTo>
                  <a:pt x="0" y="778"/>
                </a:moveTo>
                <a:cubicBezTo>
                  <a:pt x="440" y="778"/>
                  <a:pt x="440" y="778"/>
                  <a:pt x="440" y="778"/>
                </a:cubicBezTo>
                <a:cubicBezTo>
                  <a:pt x="440" y="691"/>
                  <a:pt x="440" y="691"/>
                  <a:pt x="440" y="691"/>
                </a:cubicBezTo>
                <a:cubicBezTo>
                  <a:pt x="90" y="691"/>
                  <a:pt x="90" y="691"/>
                  <a:pt x="90" y="691"/>
                </a:cubicBezTo>
                <a:cubicBezTo>
                  <a:pt x="90" y="26"/>
                  <a:pt x="90" y="26"/>
                  <a:pt x="90" y="26"/>
                </a:cubicBezTo>
                <a:cubicBezTo>
                  <a:pt x="0" y="26"/>
                  <a:pt x="0" y="26"/>
                  <a:pt x="0" y="26"/>
                </a:cubicBezTo>
                <a:lnTo>
                  <a:pt x="0" y="778"/>
                </a:lnTo>
                <a:close/>
                <a:moveTo>
                  <a:pt x="744" y="218"/>
                </a:moveTo>
                <a:cubicBezTo>
                  <a:pt x="609" y="218"/>
                  <a:pt x="486" y="327"/>
                  <a:pt x="486" y="504"/>
                </a:cubicBezTo>
                <a:cubicBezTo>
                  <a:pt x="486" y="676"/>
                  <a:pt x="599" y="790"/>
                  <a:pt x="761" y="790"/>
                </a:cubicBezTo>
                <a:cubicBezTo>
                  <a:pt x="833" y="790"/>
                  <a:pt x="900" y="772"/>
                  <a:pt x="960" y="728"/>
                </a:cubicBezTo>
                <a:cubicBezTo>
                  <a:pt x="960" y="635"/>
                  <a:pt x="960" y="635"/>
                  <a:pt x="960" y="635"/>
                </a:cubicBezTo>
                <a:cubicBezTo>
                  <a:pt x="897" y="688"/>
                  <a:pt x="827" y="711"/>
                  <a:pt x="764" y="711"/>
                </a:cubicBezTo>
                <a:cubicBezTo>
                  <a:pt x="666" y="711"/>
                  <a:pt x="580" y="650"/>
                  <a:pt x="572" y="537"/>
                </a:cubicBezTo>
                <a:cubicBezTo>
                  <a:pt x="983" y="537"/>
                  <a:pt x="983" y="537"/>
                  <a:pt x="983" y="537"/>
                </a:cubicBezTo>
                <a:cubicBezTo>
                  <a:pt x="984" y="526"/>
                  <a:pt x="987" y="502"/>
                  <a:pt x="987" y="493"/>
                </a:cubicBezTo>
                <a:cubicBezTo>
                  <a:pt x="987" y="312"/>
                  <a:pt x="878" y="218"/>
                  <a:pt x="744" y="218"/>
                </a:cubicBezTo>
                <a:close/>
                <a:moveTo>
                  <a:pt x="745" y="296"/>
                </a:moveTo>
                <a:cubicBezTo>
                  <a:pt x="822" y="296"/>
                  <a:pt x="899" y="345"/>
                  <a:pt x="902" y="462"/>
                </a:cubicBezTo>
                <a:cubicBezTo>
                  <a:pt x="572" y="462"/>
                  <a:pt x="572" y="462"/>
                  <a:pt x="572" y="462"/>
                </a:cubicBezTo>
                <a:cubicBezTo>
                  <a:pt x="577" y="372"/>
                  <a:pt x="647" y="296"/>
                  <a:pt x="745" y="296"/>
                </a:cubicBezTo>
                <a:close/>
                <a:moveTo>
                  <a:pt x="2193" y="218"/>
                </a:moveTo>
                <a:cubicBezTo>
                  <a:pt x="2120" y="218"/>
                  <a:pt x="2067" y="256"/>
                  <a:pt x="2035" y="313"/>
                </a:cubicBezTo>
                <a:cubicBezTo>
                  <a:pt x="2009" y="252"/>
                  <a:pt x="1960" y="218"/>
                  <a:pt x="1882" y="218"/>
                </a:cubicBezTo>
                <a:cubicBezTo>
                  <a:pt x="1814" y="218"/>
                  <a:pt x="1763" y="257"/>
                  <a:pt x="1735" y="310"/>
                </a:cubicBezTo>
                <a:cubicBezTo>
                  <a:pt x="1733" y="310"/>
                  <a:pt x="1733" y="310"/>
                  <a:pt x="1733" y="310"/>
                </a:cubicBezTo>
                <a:cubicBezTo>
                  <a:pt x="1723" y="229"/>
                  <a:pt x="1723" y="229"/>
                  <a:pt x="1723" y="229"/>
                </a:cubicBezTo>
                <a:cubicBezTo>
                  <a:pt x="1655" y="229"/>
                  <a:pt x="1655" y="229"/>
                  <a:pt x="1655" y="229"/>
                </a:cubicBezTo>
                <a:cubicBezTo>
                  <a:pt x="1655" y="778"/>
                  <a:pt x="1655" y="778"/>
                  <a:pt x="1655" y="778"/>
                </a:cubicBezTo>
                <a:cubicBezTo>
                  <a:pt x="1742" y="778"/>
                  <a:pt x="1742" y="778"/>
                  <a:pt x="1742" y="778"/>
                </a:cubicBezTo>
                <a:cubicBezTo>
                  <a:pt x="1742" y="431"/>
                  <a:pt x="1742" y="431"/>
                  <a:pt x="1742" y="431"/>
                </a:cubicBezTo>
                <a:cubicBezTo>
                  <a:pt x="1742" y="364"/>
                  <a:pt x="1784" y="301"/>
                  <a:pt x="1860" y="301"/>
                </a:cubicBezTo>
                <a:cubicBezTo>
                  <a:pt x="1935" y="301"/>
                  <a:pt x="1967" y="345"/>
                  <a:pt x="1967" y="424"/>
                </a:cubicBezTo>
                <a:cubicBezTo>
                  <a:pt x="1967" y="778"/>
                  <a:pt x="1967" y="778"/>
                  <a:pt x="1967" y="778"/>
                </a:cubicBezTo>
                <a:cubicBezTo>
                  <a:pt x="2055" y="778"/>
                  <a:pt x="2055" y="778"/>
                  <a:pt x="2055" y="778"/>
                </a:cubicBezTo>
                <a:cubicBezTo>
                  <a:pt x="2055" y="425"/>
                  <a:pt x="2055" y="425"/>
                  <a:pt x="2055" y="425"/>
                </a:cubicBezTo>
                <a:cubicBezTo>
                  <a:pt x="2055" y="361"/>
                  <a:pt x="2097" y="301"/>
                  <a:pt x="2172" y="301"/>
                </a:cubicBezTo>
                <a:cubicBezTo>
                  <a:pt x="2247" y="301"/>
                  <a:pt x="2279" y="345"/>
                  <a:pt x="2279" y="424"/>
                </a:cubicBezTo>
                <a:cubicBezTo>
                  <a:pt x="2279" y="778"/>
                  <a:pt x="2279" y="778"/>
                  <a:pt x="2279" y="778"/>
                </a:cubicBezTo>
                <a:cubicBezTo>
                  <a:pt x="2367" y="778"/>
                  <a:pt x="2367" y="778"/>
                  <a:pt x="2367" y="778"/>
                </a:cubicBezTo>
                <a:cubicBezTo>
                  <a:pt x="2367" y="412"/>
                  <a:pt x="2367" y="412"/>
                  <a:pt x="2367" y="412"/>
                </a:cubicBezTo>
                <a:cubicBezTo>
                  <a:pt x="2367" y="297"/>
                  <a:pt x="2313" y="218"/>
                  <a:pt x="2193" y="218"/>
                </a:cubicBezTo>
                <a:close/>
                <a:moveTo>
                  <a:pt x="2720" y="218"/>
                </a:moveTo>
                <a:cubicBezTo>
                  <a:pt x="2589" y="218"/>
                  <a:pt x="2467" y="328"/>
                  <a:pt x="2467" y="504"/>
                </a:cubicBezTo>
                <a:cubicBezTo>
                  <a:pt x="2467" y="678"/>
                  <a:pt x="2589" y="790"/>
                  <a:pt x="2720" y="790"/>
                </a:cubicBezTo>
                <a:cubicBezTo>
                  <a:pt x="2802" y="790"/>
                  <a:pt x="2880" y="751"/>
                  <a:pt x="2921" y="675"/>
                </a:cubicBezTo>
                <a:cubicBezTo>
                  <a:pt x="2922" y="675"/>
                  <a:pt x="2922" y="675"/>
                  <a:pt x="2922" y="675"/>
                </a:cubicBezTo>
                <a:cubicBezTo>
                  <a:pt x="2932" y="778"/>
                  <a:pt x="2932" y="778"/>
                  <a:pt x="2932" y="778"/>
                </a:cubicBezTo>
                <a:cubicBezTo>
                  <a:pt x="3004" y="778"/>
                  <a:pt x="3004" y="778"/>
                  <a:pt x="3004" y="778"/>
                </a:cubicBezTo>
                <a:cubicBezTo>
                  <a:pt x="3004" y="229"/>
                  <a:pt x="3004" y="229"/>
                  <a:pt x="3004" y="229"/>
                </a:cubicBezTo>
                <a:cubicBezTo>
                  <a:pt x="2932" y="229"/>
                  <a:pt x="2932" y="229"/>
                  <a:pt x="2932" y="229"/>
                </a:cubicBezTo>
                <a:cubicBezTo>
                  <a:pt x="2922" y="331"/>
                  <a:pt x="2922" y="331"/>
                  <a:pt x="2922" y="331"/>
                </a:cubicBezTo>
                <a:cubicBezTo>
                  <a:pt x="2921" y="331"/>
                  <a:pt x="2921" y="331"/>
                  <a:pt x="2921" y="331"/>
                </a:cubicBezTo>
                <a:cubicBezTo>
                  <a:pt x="2880" y="256"/>
                  <a:pt x="2802" y="218"/>
                  <a:pt x="2720" y="218"/>
                </a:cubicBezTo>
                <a:close/>
                <a:moveTo>
                  <a:pt x="2736" y="299"/>
                </a:moveTo>
                <a:cubicBezTo>
                  <a:pt x="2840" y="299"/>
                  <a:pt x="2918" y="382"/>
                  <a:pt x="2918" y="503"/>
                </a:cubicBezTo>
                <a:cubicBezTo>
                  <a:pt x="2918" y="624"/>
                  <a:pt x="2840" y="708"/>
                  <a:pt x="2736" y="708"/>
                </a:cubicBezTo>
                <a:cubicBezTo>
                  <a:pt x="2634" y="708"/>
                  <a:pt x="2554" y="625"/>
                  <a:pt x="2554" y="504"/>
                </a:cubicBezTo>
                <a:cubicBezTo>
                  <a:pt x="2554" y="381"/>
                  <a:pt x="2634" y="299"/>
                  <a:pt x="2736" y="299"/>
                </a:cubicBezTo>
                <a:close/>
                <a:moveTo>
                  <a:pt x="3376" y="223"/>
                </a:moveTo>
                <a:cubicBezTo>
                  <a:pt x="3329" y="223"/>
                  <a:pt x="3256" y="245"/>
                  <a:pt x="3219" y="316"/>
                </a:cubicBezTo>
                <a:cubicBezTo>
                  <a:pt x="3218" y="316"/>
                  <a:pt x="3218" y="316"/>
                  <a:pt x="3218" y="316"/>
                </a:cubicBezTo>
                <a:cubicBezTo>
                  <a:pt x="3209" y="229"/>
                  <a:pt x="3209" y="229"/>
                  <a:pt x="3209" y="229"/>
                </a:cubicBezTo>
                <a:cubicBezTo>
                  <a:pt x="3138" y="229"/>
                  <a:pt x="3138" y="229"/>
                  <a:pt x="3138" y="229"/>
                </a:cubicBezTo>
                <a:cubicBezTo>
                  <a:pt x="3138" y="778"/>
                  <a:pt x="3138" y="778"/>
                  <a:pt x="3138" y="778"/>
                </a:cubicBezTo>
                <a:cubicBezTo>
                  <a:pt x="3226" y="778"/>
                  <a:pt x="3226" y="778"/>
                  <a:pt x="3226" y="778"/>
                </a:cubicBezTo>
                <a:cubicBezTo>
                  <a:pt x="3226" y="462"/>
                  <a:pt x="3226" y="462"/>
                  <a:pt x="3226" y="462"/>
                </a:cubicBezTo>
                <a:cubicBezTo>
                  <a:pt x="3226" y="334"/>
                  <a:pt x="3329" y="295"/>
                  <a:pt x="3413" y="312"/>
                </a:cubicBezTo>
                <a:cubicBezTo>
                  <a:pt x="3413" y="226"/>
                  <a:pt x="3413" y="226"/>
                  <a:pt x="3413" y="226"/>
                </a:cubicBezTo>
                <a:cubicBezTo>
                  <a:pt x="3402" y="224"/>
                  <a:pt x="3391" y="223"/>
                  <a:pt x="3376" y="223"/>
                </a:cubicBezTo>
                <a:close/>
                <a:moveTo>
                  <a:pt x="1542" y="216"/>
                </a:moveTo>
                <a:cubicBezTo>
                  <a:pt x="1535" y="216"/>
                  <a:pt x="1535" y="216"/>
                  <a:pt x="1535" y="216"/>
                </a:cubicBezTo>
                <a:cubicBezTo>
                  <a:pt x="1306" y="445"/>
                  <a:pt x="1306" y="445"/>
                  <a:pt x="1306" y="445"/>
                </a:cubicBezTo>
                <a:cubicBezTo>
                  <a:pt x="1077" y="216"/>
                  <a:pt x="1077" y="216"/>
                  <a:pt x="1077" y="216"/>
                </a:cubicBezTo>
                <a:cubicBezTo>
                  <a:pt x="1070" y="216"/>
                  <a:pt x="1070" y="216"/>
                  <a:pt x="1070" y="216"/>
                </a:cubicBezTo>
                <a:cubicBezTo>
                  <a:pt x="1070" y="327"/>
                  <a:pt x="1070" y="327"/>
                  <a:pt x="1070" y="327"/>
                </a:cubicBezTo>
                <a:cubicBezTo>
                  <a:pt x="1246" y="504"/>
                  <a:pt x="1246" y="504"/>
                  <a:pt x="1246" y="504"/>
                </a:cubicBezTo>
                <a:cubicBezTo>
                  <a:pt x="1070" y="679"/>
                  <a:pt x="1070" y="679"/>
                  <a:pt x="1070" y="679"/>
                </a:cubicBezTo>
                <a:cubicBezTo>
                  <a:pt x="1070" y="791"/>
                  <a:pt x="1070" y="791"/>
                  <a:pt x="1070" y="791"/>
                </a:cubicBezTo>
                <a:cubicBezTo>
                  <a:pt x="1077" y="791"/>
                  <a:pt x="1077" y="791"/>
                  <a:pt x="1077" y="791"/>
                </a:cubicBezTo>
                <a:cubicBezTo>
                  <a:pt x="1305" y="561"/>
                  <a:pt x="1305" y="561"/>
                  <a:pt x="1305" y="561"/>
                </a:cubicBezTo>
                <a:cubicBezTo>
                  <a:pt x="1535" y="791"/>
                  <a:pt x="1535" y="791"/>
                  <a:pt x="1535" y="791"/>
                </a:cubicBezTo>
                <a:cubicBezTo>
                  <a:pt x="1542" y="791"/>
                  <a:pt x="1542" y="791"/>
                  <a:pt x="1542" y="791"/>
                </a:cubicBezTo>
                <a:cubicBezTo>
                  <a:pt x="1542" y="678"/>
                  <a:pt x="1542" y="678"/>
                  <a:pt x="1542" y="678"/>
                </a:cubicBezTo>
                <a:cubicBezTo>
                  <a:pt x="1364" y="502"/>
                  <a:pt x="1364" y="502"/>
                  <a:pt x="1364" y="502"/>
                </a:cubicBezTo>
                <a:cubicBezTo>
                  <a:pt x="1542" y="323"/>
                  <a:pt x="1542" y="323"/>
                  <a:pt x="1542" y="323"/>
                </a:cubicBezTo>
                <a:lnTo>
                  <a:pt x="1542" y="216"/>
                </a:lnTo>
                <a:close/>
                <a:moveTo>
                  <a:pt x="3733" y="8"/>
                </a:moveTo>
                <a:cubicBezTo>
                  <a:pt x="3733" y="0"/>
                  <a:pt x="3733" y="0"/>
                  <a:pt x="3733" y="0"/>
                </a:cubicBezTo>
                <a:cubicBezTo>
                  <a:pt x="3794" y="0"/>
                  <a:pt x="3794" y="0"/>
                  <a:pt x="3794" y="0"/>
                </a:cubicBezTo>
                <a:cubicBezTo>
                  <a:pt x="3794" y="8"/>
                  <a:pt x="3794" y="8"/>
                  <a:pt x="3794" y="8"/>
                </a:cubicBezTo>
                <a:cubicBezTo>
                  <a:pt x="3768" y="8"/>
                  <a:pt x="3768" y="8"/>
                  <a:pt x="3768" y="8"/>
                </a:cubicBezTo>
                <a:cubicBezTo>
                  <a:pt x="3768" y="70"/>
                  <a:pt x="3768" y="70"/>
                  <a:pt x="3768" y="70"/>
                </a:cubicBezTo>
                <a:cubicBezTo>
                  <a:pt x="3759" y="70"/>
                  <a:pt x="3759" y="70"/>
                  <a:pt x="3759" y="70"/>
                </a:cubicBezTo>
                <a:cubicBezTo>
                  <a:pt x="3759" y="8"/>
                  <a:pt x="3759" y="8"/>
                  <a:pt x="3759" y="8"/>
                </a:cubicBezTo>
                <a:lnTo>
                  <a:pt x="3733" y="8"/>
                </a:lnTo>
                <a:close/>
                <a:moveTo>
                  <a:pt x="3825" y="0"/>
                </a:moveTo>
                <a:cubicBezTo>
                  <a:pt x="3851" y="59"/>
                  <a:pt x="3851" y="59"/>
                  <a:pt x="3851" y="59"/>
                </a:cubicBezTo>
                <a:cubicBezTo>
                  <a:pt x="3877" y="0"/>
                  <a:pt x="3877" y="0"/>
                  <a:pt x="3877" y="0"/>
                </a:cubicBezTo>
                <a:cubicBezTo>
                  <a:pt x="3890" y="0"/>
                  <a:pt x="3890" y="0"/>
                  <a:pt x="3890" y="0"/>
                </a:cubicBezTo>
                <a:cubicBezTo>
                  <a:pt x="3890" y="70"/>
                  <a:pt x="3890" y="70"/>
                  <a:pt x="3890" y="70"/>
                </a:cubicBezTo>
                <a:cubicBezTo>
                  <a:pt x="3881" y="70"/>
                  <a:pt x="3881" y="70"/>
                  <a:pt x="3881" y="70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81" y="12"/>
                  <a:pt x="3881" y="12"/>
                  <a:pt x="3881" y="12"/>
                </a:cubicBezTo>
                <a:cubicBezTo>
                  <a:pt x="3855" y="70"/>
                  <a:pt x="3855" y="70"/>
                  <a:pt x="3855" y="70"/>
                </a:cubicBezTo>
                <a:cubicBezTo>
                  <a:pt x="3847" y="70"/>
                  <a:pt x="3847" y="70"/>
                  <a:pt x="3847" y="70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12"/>
                  <a:pt x="3821" y="12"/>
                  <a:pt x="3821" y="12"/>
                </a:cubicBezTo>
                <a:cubicBezTo>
                  <a:pt x="3821" y="70"/>
                  <a:pt x="3821" y="70"/>
                  <a:pt x="3821" y="70"/>
                </a:cubicBezTo>
                <a:cubicBezTo>
                  <a:pt x="3812" y="70"/>
                  <a:pt x="3812" y="70"/>
                  <a:pt x="3812" y="70"/>
                </a:cubicBezTo>
                <a:cubicBezTo>
                  <a:pt x="3812" y="0"/>
                  <a:pt x="3812" y="0"/>
                  <a:pt x="3812" y="0"/>
                </a:cubicBezTo>
                <a:lnTo>
                  <a:pt x="3825" y="0"/>
                </a:lnTo>
                <a:close/>
              </a:path>
            </a:pathLst>
          </a:custGeom>
          <a:solidFill>
            <a:srgbClr val="323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67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7500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7500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5" presetClass="path" presetSubtype="0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41 -2.96296E-6 L -4.58333E-6 -2.96296E-6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0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path" presetSubtype="0" accel="20000" decel="8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41 -2.96296E-6 L -4.58333E-6 -2.96296E-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4" grpId="1" animBg="1"/>
      <p:bldP spid="34" grpId="2" animBg="1"/>
      <p:bldP spid="44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9CDFE6-4004-4372-B496-042702013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3882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les Kickoff 2023 Section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4064C31-FD91-C045-9188-27C88009CF0B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3" y="45"/>
            <a:ext cx="12184105" cy="6857910"/>
          </a:xfrm>
          <a:prstGeom prst="rect">
            <a:avLst/>
          </a:prstGeom>
          <a:ln w="12700">
            <a:noFill/>
          </a:ln>
        </p:spPr>
      </p:pic>
      <p:sp>
        <p:nvSpPr>
          <p:cNvPr id="5" name="Isosceles Triangle 4" hidden="1"/>
          <p:cNvSpPr/>
          <p:nvPr userDrawn="1"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0" name="Isosceles Triangle 9" hidden="1"/>
          <p:cNvSpPr/>
          <p:nvPr userDrawn="1"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1" name="Isosceles Triangle 10" hidden="1"/>
          <p:cNvSpPr/>
          <p:nvPr userDrawn="1"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9" name="Footer Placeholder 8"/>
          <p:cNvSpPr>
            <a:spLocks noGrp="1"/>
          </p:cNvSpPr>
          <p:nvPr userDrawn="1">
            <p:ph type="ftr" sz="quarter" idx="11"/>
          </p:nvPr>
        </p:nvSpPr>
        <p:spPr>
          <a:xfrm>
            <a:off x="3048000" y="6565392"/>
            <a:ext cx="6096000" cy="137160"/>
          </a:xfrm>
          <a:solidFill>
            <a:schemeClr val="accent3">
              <a:alpha val="51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900" dirty="0"/>
              <a:t>LEXMARK CONFIDENTIAL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1DA92EE7-143C-3045-8A22-EDEB81658C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4418" y="2270682"/>
            <a:ext cx="5871258" cy="1371600"/>
          </a:xfrm>
          <a:prstGeom prst="rect">
            <a:avLst/>
          </a:prstGeom>
          <a:noFill/>
        </p:spPr>
        <p:txBody>
          <a:bodyPr lIns="91440" tIns="0" rIns="0" bIns="0" anchor="b" anchorCtr="0"/>
          <a:lstStyle>
            <a:lvl1pPr marL="0" indent="0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None/>
              <a:defRPr lang="en-US" sz="3500" b="1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C6A2FCDB-D206-357C-BA21-6368AE472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4418" y="3737021"/>
            <a:ext cx="5871258" cy="921275"/>
          </a:xfrm>
        </p:spPr>
        <p:txBody>
          <a:bodyPr lIns="91440"/>
          <a:lstStyle>
            <a:lvl1pPr marL="0" indent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57308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85566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marL="1370013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EEC5EA8-639E-1809-8907-ACA1F27B5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100" y="4802999"/>
            <a:ext cx="4023360" cy="1281112"/>
          </a:xfrm>
          <a:noFill/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233363" indent="0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Click to add speaker</a:t>
            </a:r>
          </a:p>
          <a:p>
            <a:pPr lvl="1"/>
            <a:r>
              <a:rPr lang="en-US" dirty="0"/>
              <a:t>Speaker title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C27101E-2346-5352-A886-FBBFACEE24DA}"/>
              </a:ext>
            </a:extLst>
          </p:cNvPr>
          <p:cNvGrpSpPr>
            <a:grpSpLocks/>
          </p:cNvGrpSpPr>
          <p:nvPr userDrawn="1"/>
        </p:nvGrpSpPr>
        <p:grpSpPr>
          <a:xfrm>
            <a:off x="304800" y="6528816"/>
            <a:ext cx="1014984" cy="210312"/>
            <a:chOff x="0" y="2174289"/>
            <a:chExt cx="7772671" cy="1602377"/>
          </a:xfrm>
        </p:grpSpPr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CB5433B-178B-2193-5F27-9C700EA1C6D9}"/>
                </a:ext>
              </a:extLst>
            </p:cNvPr>
            <p:cNvSpPr/>
            <p:nvPr/>
          </p:nvSpPr>
          <p:spPr>
            <a:xfrm>
              <a:off x="2271283" y="2359148"/>
              <a:ext cx="5501388" cy="1117476"/>
            </a:xfrm>
            <a:custGeom>
              <a:avLst/>
              <a:gdLst>
                <a:gd name="connsiteX0" fmla="*/ 5501321 w 5501388"/>
                <a:gd name="connsiteY0" fmla="*/ 450826 h 1117476"/>
                <a:gd name="connsiteX1" fmla="*/ 5217798 w 5501388"/>
                <a:gd name="connsiteY1" fmla="*/ 708658 h 1117476"/>
                <a:gd name="connsiteX2" fmla="*/ 5501321 w 5501388"/>
                <a:gd name="connsiteY2" fmla="*/ 968084 h 1117476"/>
                <a:gd name="connsiteX3" fmla="*/ 5501321 w 5501388"/>
                <a:gd name="connsiteY3" fmla="*/ 1117477 h 1117476"/>
                <a:gd name="connsiteX4" fmla="*/ 5492061 w 5501388"/>
                <a:gd name="connsiteY4" fmla="*/ 1117477 h 1117476"/>
                <a:gd name="connsiteX5" fmla="*/ 5071270 w 5501388"/>
                <a:gd name="connsiteY5" fmla="*/ 735723 h 1117476"/>
                <a:gd name="connsiteX6" fmla="*/ 5071270 w 5501388"/>
                <a:gd name="connsiteY6" fmla="*/ 1098619 h 1117476"/>
                <a:gd name="connsiteX7" fmla="*/ 4949277 w 5501388"/>
                <a:gd name="connsiteY7" fmla="*/ 1098619 h 1117476"/>
                <a:gd name="connsiteX8" fmla="*/ 4949277 w 5501388"/>
                <a:gd name="connsiteY8" fmla="*/ 0 h 1117476"/>
                <a:gd name="connsiteX9" fmla="*/ 5071270 w 5501388"/>
                <a:gd name="connsiteY9" fmla="*/ 0 h 1117476"/>
                <a:gd name="connsiteX10" fmla="*/ 5071270 w 5501388"/>
                <a:gd name="connsiteY10" fmla="*/ 686193 h 1117476"/>
                <a:gd name="connsiteX11" fmla="*/ 5490183 w 5501388"/>
                <a:gd name="connsiteY11" fmla="*/ 305191 h 1117476"/>
                <a:gd name="connsiteX12" fmla="*/ 5501321 w 5501388"/>
                <a:gd name="connsiteY12" fmla="*/ 305191 h 1117476"/>
                <a:gd name="connsiteX13" fmla="*/ 5501321 w 5501388"/>
                <a:gd name="connsiteY13" fmla="*/ 450826 h 1117476"/>
                <a:gd name="connsiteX14" fmla="*/ 0 w 5501388"/>
                <a:gd name="connsiteY14" fmla="*/ 1098619 h 1117476"/>
                <a:gd name="connsiteX15" fmla="*/ 622488 w 5501388"/>
                <a:gd name="connsiteY15" fmla="*/ 1098619 h 1117476"/>
                <a:gd name="connsiteX16" fmla="*/ 622488 w 5501388"/>
                <a:gd name="connsiteY16" fmla="*/ 975868 h 1117476"/>
                <a:gd name="connsiteX17" fmla="*/ 126768 w 5501388"/>
                <a:gd name="connsiteY17" fmla="*/ 975868 h 1117476"/>
                <a:gd name="connsiteX18" fmla="*/ 126768 w 5501388"/>
                <a:gd name="connsiteY18" fmla="*/ 36071 h 1117476"/>
                <a:gd name="connsiteX19" fmla="*/ 0 w 5501388"/>
                <a:gd name="connsiteY19" fmla="*/ 36071 h 1117476"/>
                <a:gd name="connsiteX20" fmla="*/ 0 w 5501388"/>
                <a:gd name="connsiteY20" fmla="*/ 1098619 h 1117476"/>
                <a:gd name="connsiteX21" fmla="*/ 1052866 w 5501388"/>
                <a:gd name="connsiteY21" fmla="*/ 306814 h 1117476"/>
                <a:gd name="connsiteX22" fmla="*/ 687608 w 5501388"/>
                <a:gd name="connsiteY22" fmla="*/ 712055 h 1117476"/>
                <a:gd name="connsiteX23" fmla="*/ 1075849 w 5501388"/>
                <a:gd name="connsiteY23" fmla="*/ 1115872 h 1117476"/>
                <a:gd name="connsiteX24" fmla="*/ 1357670 w 5501388"/>
                <a:gd name="connsiteY24" fmla="*/ 1028382 h 1117476"/>
                <a:gd name="connsiteX25" fmla="*/ 1357670 w 5501388"/>
                <a:gd name="connsiteY25" fmla="*/ 897287 h 1117476"/>
                <a:gd name="connsiteX26" fmla="*/ 1079979 w 5501388"/>
                <a:gd name="connsiteY26" fmla="*/ 1003589 h 1117476"/>
                <a:gd name="connsiteX27" fmla="*/ 809472 w 5501388"/>
                <a:gd name="connsiteY27" fmla="*/ 758974 h 1117476"/>
                <a:gd name="connsiteX28" fmla="*/ 1390751 w 5501388"/>
                <a:gd name="connsiteY28" fmla="*/ 758974 h 1117476"/>
                <a:gd name="connsiteX29" fmla="*/ 1395236 w 5501388"/>
                <a:gd name="connsiteY29" fmla="*/ 696250 h 1117476"/>
                <a:gd name="connsiteX30" fmla="*/ 1052866 w 5501388"/>
                <a:gd name="connsiteY30" fmla="*/ 306814 h 1117476"/>
                <a:gd name="connsiteX31" fmla="*/ 1054082 w 5501388"/>
                <a:gd name="connsiteY31" fmla="*/ 417683 h 1117476"/>
                <a:gd name="connsiteX32" fmla="*/ 1275958 w 5501388"/>
                <a:gd name="connsiteY32" fmla="*/ 652751 h 1117476"/>
                <a:gd name="connsiteX33" fmla="*/ 809472 w 5501388"/>
                <a:gd name="connsiteY33" fmla="*/ 652751 h 1117476"/>
                <a:gd name="connsiteX34" fmla="*/ 1054082 w 5501388"/>
                <a:gd name="connsiteY34" fmla="*/ 417683 h 1117476"/>
                <a:gd name="connsiteX35" fmla="*/ 3101216 w 5501388"/>
                <a:gd name="connsiteY35" fmla="*/ 306814 h 1117476"/>
                <a:gd name="connsiteX36" fmla="*/ 2878368 w 5501388"/>
                <a:gd name="connsiteY36" fmla="*/ 441889 h 1117476"/>
                <a:gd name="connsiteX37" fmla="*/ 2661199 w 5501388"/>
                <a:gd name="connsiteY37" fmla="*/ 306814 h 1117476"/>
                <a:gd name="connsiteX38" fmla="*/ 2454150 w 5501388"/>
                <a:gd name="connsiteY38" fmla="*/ 437581 h 1117476"/>
                <a:gd name="connsiteX39" fmla="*/ 2451253 w 5501388"/>
                <a:gd name="connsiteY39" fmla="*/ 437581 h 1117476"/>
                <a:gd name="connsiteX40" fmla="*/ 2436959 w 5501388"/>
                <a:gd name="connsiteY40" fmla="*/ 322625 h 1117476"/>
                <a:gd name="connsiteX41" fmla="*/ 2340624 w 5501388"/>
                <a:gd name="connsiteY41" fmla="*/ 322625 h 1117476"/>
                <a:gd name="connsiteX42" fmla="*/ 2340624 w 5501388"/>
                <a:gd name="connsiteY42" fmla="*/ 1098619 h 1117476"/>
                <a:gd name="connsiteX43" fmla="*/ 2464236 w 5501388"/>
                <a:gd name="connsiteY43" fmla="*/ 1098619 h 1117476"/>
                <a:gd name="connsiteX44" fmla="*/ 2464236 w 5501388"/>
                <a:gd name="connsiteY44" fmla="*/ 608574 h 1117476"/>
                <a:gd name="connsiteX45" fmla="*/ 2630997 w 5501388"/>
                <a:gd name="connsiteY45" fmla="*/ 424636 h 1117476"/>
                <a:gd name="connsiteX46" fmla="*/ 2782027 w 5501388"/>
                <a:gd name="connsiteY46" fmla="*/ 598506 h 1117476"/>
                <a:gd name="connsiteX47" fmla="*/ 2782027 w 5501388"/>
                <a:gd name="connsiteY47" fmla="*/ 1098619 h 1117476"/>
                <a:gd name="connsiteX48" fmla="*/ 2905639 w 5501388"/>
                <a:gd name="connsiteY48" fmla="*/ 1098619 h 1117476"/>
                <a:gd name="connsiteX49" fmla="*/ 2905639 w 5501388"/>
                <a:gd name="connsiteY49" fmla="*/ 599953 h 1117476"/>
                <a:gd name="connsiteX50" fmla="*/ 3071077 w 5501388"/>
                <a:gd name="connsiteY50" fmla="*/ 424636 h 1117476"/>
                <a:gd name="connsiteX51" fmla="*/ 3223436 w 5501388"/>
                <a:gd name="connsiteY51" fmla="*/ 598506 h 1117476"/>
                <a:gd name="connsiteX52" fmla="*/ 3223436 w 5501388"/>
                <a:gd name="connsiteY52" fmla="*/ 1098619 h 1117476"/>
                <a:gd name="connsiteX53" fmla="*/ 3347155 w 5501388"/>
                <a:gd name="connsiteY53" fmla="*/ 1098619 h 1117476"/>
                <a:gd name="connsiteX54" fmla="*/ 3347155 w 5501388"/>
                <a:gd name="connsiteY54" fmla="*/ 581293 h 1117476"/>
                <a:gd name="connsiteX55" fmla="*/ 3101216 w 5501388"/>
                <a:gd name="connsiteY55" fmla="*/ 306814 h 1117476"/>
                <a:gd name="connsiteX56" fmla="*/ 3846558 w 5501388"/>
                <a:gd name="connsiteY56" fmla="*/ 306814 h 1117476"/>
                <a:gd name="connsiteX57" fmla="*/ 3488478 w 5501388"/>
                <a:gd name="connsiteY57" fmla="*/ 712055 h 1117476"/>
                <a:gd name="connsiteX58" fmla="*/ 3846558 w 5501388"/>
                <a:gd name="connsiteY58" fmla="*/ 1115872 h 1117476"/>
                <a:gd name="connsiteX59" fmla="*/ 4131252 w 5501388"/>
                <a:gd name="connsiteY59" fmla="*/ 953443 h 1117476"/>
                <a:gd name="connsiteX60" fmla="*/ 4132711 w 5501388"/>
                <a:gd name="connsiteY60" fmla="*/ 953443 h 1117476"/>
                <a:gd name="connsiteX61" fmla="*/ 4147119 w 5501388"/>
                <a:gd name="connsiteY61" fmla="*/ 1098630 h 1117476"/>
                <a:gd name="connsiteX62" fmla="*/ 4247792 w 5501388"/>
                <a:gd name="connsiteY62" fmla="*/ 1098630 h 1117476"/>
                <a:gd name="connsiteX63" fmla="*/ 4247792 w 5501388"/>
                <a:gd name="connsiteY63" fmla="*/ 322619 h 1117476"/>
                <a:gd name="connsiteX64" fmla="*/ 4147119 w 5501388"/>
                <a:gd name="connsiteY64" fmla="*/ 322619 h 1117476"/>
                <a:gd name="connsiteX65" fmla="*/ 4132711 w 5501388"/>
                <a:gd name="connsiteY65" fmla="*/ 467762 h 1117476"/>
                <a:gd name="connsiteX66" fmla="*/ 4131252 w 5501388"/>
                <a:gd name="connsiteY66" fmla="*/ 467762 h 1117476"/>
                <a:gd name="connsiteX67" fmla="*/ 3846558 w 5501388"/>
                <a:gd name="connsiteY67" fmla="*/ 306814 h 1117476"/>
                <a:gd name="connsiteX68" fmla="*/ 3869586 w 5501388"/>
                <a:gd name="connsiteY68" fmla="*/ 421764 h 1117476"/>
                <a:gd name="connsiteX69" fmla="*/ 4126969 w 5501388"/>
                <a:gd name="connsiteY69" fmla="*/ 710613 h 1117476"/>
                <a:gd name="connsiteX70" fmla="*/ 3869586 w 5501388"/>
                <a:gd name="connsiteY70" fmla="*/ 999451 h 1117476"/>
                <a:gd name="connsiteX71" fmla="*/ 3612203 w 5501388"/>
                <a:gd name="connsiteY71" fmla="*/ 712049 h 1117476"/>
                <a:gd name="connsiteX72" fmla="*/ 3869586 w 5501388"/>
                <a:gd name="connsiteY72" fmla="*/ 421764 h 1117476"/>
                <a:gd name="connsiteX73" fmla="*/ 4774997 w 5501388"/>
                <a:gd name="connsiteY73" fmla="*/ 313987 h 1117476"/>
                <a:gd name="connsiteX74" fmla="*/ 4552042 w 5501388"/>
                <a:gd name="connsiteY74" fmla="*/ 446213 h 1117476"/>
                <a:gd name="connsiteX75" fmla="*/ 4550650 w 5501388"/>
                <a:gd name="connsiteY75" fmla="*/ 446213 h 1117476"/>
                <a:gd name="connsiteX76" fmla="*/ 4537702 w 5501388"/>
                <a:gd name="connsiteY76" fmla="*/ 322625 h 1117476"/>
                <a:gd name="connsiteX77" fmla="*/ 4438510 w 5501388"/>
                <a:gd name="connsiteY77" fmla="*/ 322625 h 1117476"/>
                <a:gd name="connsiteX78" fmla="*/ 4438510 w 5501388"/>
                <a:gd name="connsiteY78" fmla="*/ 1098619 h 1117476"/>
                <a:gd name="connsiteX79" fmla="*/ 4562122 w 5501388"/>
                <a:gd name="connsiteY79" fmla="*/ 1098619 h 1117476"/>
                <a:gd name="connsiteX80" fmla="*/ 4562122 w 5501388"/>
                <a:gd name="connsiteY80" fmla="*/ 651711 h 1117476"/>
                <a:gd name="connsiteX81" fmla="*/ 4826728 w 5501388"/>
                <a:gd name="connsiteY81" fmla="*/ 440865 h 1117476"/>
                <a:gd name="connsiteX82" fmla="*/ 4826728 w 5501388"/>
                <a:gd name="connsiteY82" fmla="*/ 318306 h 1117476"/>
                <a:gd name="connsiteX83" fmla="*/ 4774997 w 5501388"/>
                <a:gd name="connsiteY83" fmla="*/ 313987 h 1117476"/>
                <a:gd name="connsiteX84" fmla="*/ 2181301 w 5501388"/>
                <a:gd name="connsiteY84" fmla="*/ 305186 h 1117476"/>
                <a:gd name="connsiteX85" fmla="*/ 2171447 w 5501388"/>
                <a:gd name="connsiteY85" fmla="*/ 305186 h 1117476"/>
                <a:gd name="connsiteX86" fmla="*/ 1846935 w 5501388"/>
                <a:gd name="connsiteY86" fmla="*/ 628557 h 1117476"/>
                <a:gd name="connsiteX87" fmla="*/ 1523085 w 5501388"/>
                <a:gd name="connsiteY87" fmla="*/ 305186 h 1117476"/>
                <a:gd name="connsiteX88" fmla="*/ 1513231 w 5501388"/>
                <a:gd name="connsiteY88" fmla="*/ 305186 h 1117476"/>
                <a:gd name="connsiteX89" fmla="*/ 1513231 w 5501388"/>
                <a:gd name="connsiteY89" fmla="*/ 461888 h 1117476"/>
                <a:gd name="connsiteX90" fmla="*/ 1762859 w 5501388"/>
                <a:gd name="connsiteY90" fmla="*/ 711518 h 1117476"/>
                <a:gd name="connsiteX91" fmla="*/ 1513231 w 5501388"/>
                <a:gd name="connsiteY91" fmla="*/ 959469 h 1117476"/>
                <a:gd name="connsiteX92" fmla="*/ 1513231 w 5501388"/>
                <a:gd name="connsiteY92" fmla="*/ 1117471 h 1117476"/>
                <a:gd name="connsiteX93" fmla="*/ 1523243 w 5501388"/>
                <a:gd name="connsiteY93" fmla="*/ 1117471 h 1117476"/>
                <a:gd name="connsiteX94" fmla="*/ 1845459 w 5501388"/>
                <a:gd name="connsiteY94" fmla="*/ 792631 h 1117476"/>
                <a:gd name="connsiteX95" fmla="*/ 2171232 w 5501388"/>
                <a:gd name="connsiteY95" fmla="*/ 1117471 h 1117476"/>
                <a:gd name="connsiteX96" fmla="*/ 2181307 w 5501388"/>
                <a:gd name="connsiteY96" fmla="*/ 1117471 h 1117476"/>
                <a:gd name="connsiteX97" fmla="*/ 2181307 w 5501388"/>
                <a:gd name="connsiteY97" fmla="*/ 958242 h 1117476"/>
                <a:gd name="connsiteX98" fmla="*/ 1929467 w 5501388"/>
                <a:gd name="connsiteY98" fmla="*/ 709172 h 1117476"/>
                <a:gd name="connsiteX99" fmla="*/ 2181307 w 5501388"/>
                <a:gd name="connsiteY99" fmla="*/ 455766 h 1117476"/>
                <a:gd name="connsiteX100" fmla="*/ 2181307 w 5501388"/>
                <a:gd name="connsiteY100" fmla="*/ 305186 h 1117476"/>
                <a:gd name="connsiteX101" fmla="*/ 5278806 w 5501388"/>
                <a:gd name="connsiteY101" fmla="*/ 10989 h 1117476"/>
                <a:gd name="connsiteX102" fmla="*/ 5278806 w 5501388"/>
                <a:gd name="connsiteY102" fmla="*/ 68 h 1117476"/>
                <a:gd name="connsiteX103" fmla="*/ 5365185 w 5501388"/>
                <a:gd name="connsiteY103" fmla="*/ 68 h 1117476"/>
                <a:gd name="connsiteX104" fmla="*/ 5365185 w 5501388"/>
                <a:gd name="connsiteY104" fmla="*/ 10989 h 1117476"/>
                <a:gd name="connsiteX105" fmla="*/ 5328439 w 5501388"/>
                <a:gd name="connsiteY105" fmla="*/ 10989 h 1117476"/>
                <a:gd name="connsiteX106" fmla="*/ 5328439 w 5501388"/>
                <a:gd name="connsiteY106" fmla="*/ 97834 h 1117476"/>
                <a:gd name="connsiteX107" fmla="*/ 5315422 w 5501388"/>
                <a:gd name="connsiteY107" fmla="*/ 97834 h 1117476"/>
                <a:gd name="connsiteX108" fmla="*/ 5315422 w 5501388"/>
                <a:gd name="connsiteY108" fmla="*/ 10989 h 1117476"/>
                <a:gd name="connsiteX109" fmla="*/ 5278806 w 5501388"/>
                <a:gd name="connsiteY109" fmla="*/ 10989 h 1117476"/>
                <a:gd name="connsiteX110" fmla="*/ 5408934 w 5501388"/>
                <a:gd name="connsiteY110" fmla="*/ 68 h 1117476"/>
                <a:gd name="connsiteX111" fmla="*/ 5446167 w 5501388"/>
                <a:gd name="connsiteY111" fmla="*/ 82232 h 1117476"/>
                <a:gd name="connsiteX112" fmla="*/ 5483598 w 5501388"/>
                <a:gd name="connsiteY112" fmla="*/ 68 h 1117476"/>
                <a:gd name="connsiteX113" fmla="*/ 5501389 w 5501388"/>
                <a:gd name="connsiteY113" fmla="*/ 68 h 1117476"/>
                <a:gd name="connsiteX114" fmla="*/ 5501389 w 5501388"/>
                <a:gd name="connsiteY114" fmla="*/ 97834 h 1117476"/>
                <a:gd name="connsiteX115" fmla="*/ 5489057 w 5501388"/>
                <a:gd name="connsiteY115" fmla="*/ 97834 h 1117476"/>
                <a:gd name="connsiteX116" fmla="*/ 5489057 w 5501388"/>
                <a:gd name="connsiteY116" fmla="*/ 16365 h 1117476"/>
                <a:gd name="connsiteX117" fmla="*/ 5488791 w 5501388"/>
                <a:gd name="connsiteY117" fmla="*/ 16365 h 1117476"/>
                <a:gd name="connsiteX118" fmla="*/ 5451847 w 5501388"/>
                <a:gd name="connsiteY118" fmla="*/ 97834 h 1117476"/>
                <a:gd name="connsiteX119" fmla="*/ 5440686 w 5501388"/>
                <a:gd name="connsiteY119" fmla="*/ 97834 h 1117476"/>
                <a:gd name="connsiteX120" fmla="*/ 5403742 w 5501388"/>
                <a:gd name="connsiteY120" fmla="*/ 16365 h 1117476"/>
                <a:gd name="connsiteX121" fmla="*/ 5403430 w 5501388"/>
                <a:gd name="connsiteY121" fmla="*/ 16365 h 1117476"/>
                <a:gd name="connsiteX122" fmla="*/ 5403430 w 5501388"/>
                <a:gd name="connsiteY122" fmla="*/ 97834 h 1117476"/>
                <a:gd name="connsiteX123" fmla="*/ 5391167 w 5501388"/>
                <a:gd name="connsiteY123" fmla="*/ 97834 h 1117476"/>
                <a:gd name="connsiteX124" fmla="*/ 5391167 w 5501388"/>
                <a:gd name="connsiteY124" fmla="*/ 68 h 1117476"/>
                <a:gd name="connsiteX125" fmla="*/ 5408934 w 5501388"/>
                <a:gd name="connsiteY125" fmla="*/ 68 h 111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5501388" h="1117476">
                  <a:moveTo>
                    <a:pt x="5501321" y="450826"/>
                  </a:moveTo>
                  <a:lnTo>
                    <a:pt x="5217798" y="708658"/>
                  </a:lnTo>
                  <a:lnTo>
                    <a:pt x="5501321" y="968084"/>
                  </a:lnTo>
                  <a:lnTo>
                    <a:pt x="5501321" y="1117477"/>
                  </a:lnTo>
                  <a:lnTo>
                    <a:pt x="5492061" y="1117477"/>
                  </a:lnTo>
                  <a:lnTo>
                    <a:pt x="5071270" y="735723"/>
                  </a:lnTo>
                  <a:lnTo>
                    <a:pt x="5071270" y="1098619"/>
                  </a:lnTo>
                  <a:lnTo>
                    <a:pt x="4949277" y="1098619"/>
                  </a:lnTo>
                  <a:lnTo>
                    <a:pt x="4949277" y="0"/>
                  </a:lnTo>
                  <a:lnTo>
                    <a:pt x="5071270" y="0"/>
                  </a:lnTo>
                  <a:lnTo>
                    <a:pt x="5071270" y="686193"/>
                  </a:lnTo>
                  <a:lnTo>
                    <a:pt x="5490183" y="305191"/>
                  </a:lnTo>
                  <a:lnTo>
                    <a:pt x="5501321" y="305191"/>
                  </a:lnTo>
                  <a:lnTo>
                    <a:pt x="5501321" y="450826"/>
                  </a:lnTo>
                  <a:close/>
                  <a:moveTo>
                    <a:pt x="0" y="1098619"/>
                  </a:moveTo>
                  <a:lnTo>
                    <a:pt x="622488" y="1098619"/>
                  </a:lnTo>
                  <a:lnTo>
                    <a:pt x="622488" y="975868"/>
                  </a:lnTo>
                  <a:lnTo>
                    <a:pt x="126768" y="975868"/>
                  </a:lnTo>
                  <a:lnTo>
                    <a:pt x="126768" y="36071"/>
                  </a:lnTo>
                  <a:lnTo>
                    <a:pt x="0" y="36071"/>
                  </a:lnTo>
                  <a:lnTo>
                    <a:pt x="0" y="1098619"/>
                  </a:lnTo>
                  <a:close/>
                  <a:moveTo>
                    <a:pt x="1052866" y="306814"/>
                  </a:moveTo>
                  <a:cubicBezTo>
                    <a:pt x="861616" y="306814"/>
                    <a:pt x="687608" y="462024"/>
                    <a:pt x="687608" y="712055"/>
                  </a:cubicBezTo>
                  <a:cubicBezTo>
                    <a:pt x="687608" y="954884"/>
                    <a:pt x="847237" y="1115872"/>
                    <a:pt x="1075849" y="1115872"/>
                  </a:cubicBezTo>
                  <a:cubicBezTo>
                    <a:pt x="1177937" y="1115872"/>
                    <a:pt x="1272818" y="1090168"/>
                    <a:pt x="1357670" y="1028382"/>
                  </a:cubicBezTo>
                  <a:lnTo>
                    <a:pt x="1357670" y="897287"/>
                  </a:lnTo>
                  <a:cubicBezTo>
                    <a:pt x="1268530" y="972001"/>
                    <a:pt x="1169141" y="1003589"/>
                    <a:pt x="1079979" y="1003589"/>
                  </a:cubicBezTo>
                  <a:cubicBezTo>
                    <a:pt x="942208" y="1003589"/>
                    <a:pt x="820650" y="918446"/>
                    <a:pt x="809472" y="758974"/>
                  </a:cubicBezTo>
                  <a:lnTo>
                    <a:pt x="1390751" y="758974"/>
                  </a:lnTo>
                  <a:cubicBezTo>
                    <a:pt x="1392187" y="743196"/>
                    <a:pt x="1395236" y="709189"/>
                    <a:pt x="1395236" y="696250"/>
                  </a:cubicBezTo>
                  <a:cubicBezTo>
                    <a:pt x="1395236" y="440458"/>
                    <a:pt x="1241242" y="306814"/>
                    <a:pt x="1052866" y="306814"/>
                  </a:cubicBezTo>
                  <a:close/>
                  <a:moveTo>
                    <a:pt x="1054082" y="417683"/>
                  </a:moveTo>
                  <a:cubicBezTo>
                    <a:pt x="1161957" y="417683"/>
                    <a:pt x="1271647" y="487484"/>
                    <a:pt x="1275958" y="652751"/>
                  </a:cubicBezTo>
                  <a:lnTo>
                    <a:pt x="809472" y="652751"/>
                  </a:lnTo>
                  <a:cubicBezTo>
                    <a:pt x="816674" y="524867"/>
                    <a:pt x="914609" y="417683"/>
                    <a:pt x="1054082" y="417683"/>
                  </a:cubicBezTo>
                  <a:close/>
                  <a:moveTo>
                    <a:pt x="3101216" y="306814"/>
                  </a:moveTo>
                  <a:cubicBezTo>
                    <a:pt x="2997691" y="306814"/>
                    <a:pt x="2922937" y="361443"/>
                    <a:pt x="2878368" y="441889"/>
                  </a:cubicBezTo>
                  <a:cubicBezTo>
                    <a:pt x="2840937" y="355694"/>
                    <a:pt x="2771952" y="306814"/>
                    <a:pt x="2661199" y="306814"/>
                  </a:cubicBezTo>
                  <a:cubicBezTo>
                    <a:pt x="2564858" y="306814"/>
                    <a:pt x="2492978" y="362867"/>
                    <a:pt x="2454150" y="437581"/>
                  </a:cubicBezTo>
                  <a:lnTo>
                    <a:pt x="2451253" y="437581"/>
                  </a:lnTo>
                  <a:lnTo>
                    <a:pt x="2436959" y="322625"/>
                  </a:lnTo>
                  <a:lnTo>
                    <a:pt x="2340624" y="322625"/>
                  </a:lnTo>
                  <a:lnTo>
                    <a:pt x="2340624" y="1098619"/>
                  </a:lnTo>
                  <a:lnTo>
                    <a:pt x="2464236" y="1098619"/>
                  </a:lnTo>
                  <a:lnTo>
                    <a:pt x="2464236" y="608574"/>
                  </a:lnTo>
                  <a:cubicBezTo>
                    <a:pt x="2464236" y="513725"/>
                    <a:pt x="2523191" y="424636"/>
                    <a:pt x="2630997" y="424636"/>
                  </a:cubicBezTo>
                  <a:cubicBezTo>
                    <a:pt x="2736021" y="424636"/>
                    <a:pt x="2782027" y="486456"/>
                    <a:pt x="2782027" y="598506"/>
                  </a:cubicBezTo>
                  <a:lnTo>
                    <a:pt x="2782027" y="1098619"/>
                  </a:lnTo>
                  <a:lnTo>
                    <a:pt x="2905639" y="1098619"/>
                  </a:lnTo>
                  <a:lnTo>
                    <a:pt x="2905639" y="599953"/>
                  </a:lnTo>
                  <a:cubicBezTo>
                    <a:pt x="2905639" y="509417"/>
                    <a:pt x="2966099" y="424636"/>
                    <a:pt x="3071077" y="424636"/>
                  </a:cubicBezTo>
                  <a:cubicBezTo>
                    <a:pt x="3177430" y="424636"/>
                    <a:pt x="3223436" y="486456"/>
                    <a:pt x="3223436" y="598506"/>
                  </a:cubicBezTo>
                  <a:lnTo>
                    <a:pt x="3223436" y="1098619"/>
                  </a:lnTo>
                  <a:lnTo>
                    <a:pt x="3347155" y="1098619"/>
                  </a:lnTo>
                  <a:lnTo>
                    <a:pt x="3347155" y="581293"/>
                  </a:lnTo>
                  <a:cubicBezTo>
                    <a:pt x="3347150" y="418887"/>
                    <a:pt x="3270896" y="306814"/>
                    <a:pt x="3101216" y="306814"/>
                  </a:cubicBezTo>
                  <a:close/>
                  <a:moveTo>
                    <a:pt x="3846558" y="306814"/>
                  </a:moveTo>
                  <a:cubicBezTo>
                    <a:pt x="3661101" y="306814"/>
                    <a:pt x="3488478" y="463460"/>
                    <a:pt x="3488478" y="712055"/>
                  </a:cubicBezTo>
                  <a:cubicBezTo>
                    <a:pt x="3488478" y="957756"/>
                    <a:pt x="3661101" y="1115872"/>
                    <a:pt x="3846558" y="1115872"/>
                  </a:cubicBezTo>
                  <a:cubicBezTo>
                    <a:pt x="3963031" y="1115872"/>
                    <a:pt x="4072342" y="1061243"/>
                    <a:pt x="4131252" y="953443"/>
                  </a:cubicBezTo>
                  <a:lnTo>
                    <a:pt x="4132711" y="953443"/>
                  </a:lnTo>
                  <a:lnTo>
                    <a:pt x="4147119" y="1098630"/>
                  </a:lnTo>
                  <a:lnTo>
                    <a:pt x="4247792" y="1098630"/>
                  </a:lnTo>
                  <a:lnTo>
                    <a:pt x="4247792" y="322619"/>
                  </a:lnTo>
                  <a:lnTo>
                    <a:pt x="4147119" y="322619"/>
                  </a:lnTo>
                  <a:lnTo>
                    <a:pt x="4132711" y="467762"/>
                  </a:lnTo>
                  <a:lnTo>
                    <a:pt x="4131252" y="467762"/>
                  </a:lnTo>
                  <a:cubicBezTo>
                    <a:pt x="4072342" y="361443"/>
                    <a:pt x="3963031" y="306814"/>
                    <a:pt x="3846558" y="306814"/>
                  </a:cubicBezTo>
                  <a:close/>
                  <a:moveTo>
                    <a:pt x="3869586" y="421764"/>
                  </a:moveTo>
                  <a:cubicBezTo>
                    <a:pt x="4016221" y="421764"/>
                    <a:pt x="4126969" y="539604"/>
                    <a:pt x="4126969" y="710613"/>
                  </a:cubicBezTo>
                  <a:cubicBezTo>
                    <a:pt x="4126969" y="881578"/>
                    <a:pt x="4016221" y="999451"/>
                    <a:pt x="3869586" y="999451"/>
                  </a:cubicBezTo>
                  <a:cubicBezTo>
                    <a:pt x="3725780" y="999451"/>
                    <a:pt x="3612203" y="883025"/>
                    <a:pt x="3612203" y="712049"/>
                  </a:cubicBezTo>
                  <a:cubicBezTo>
                    <a:pt x="3612203" y="538168"/>
                    <a:pt x="3725780" y="421764"/>
                    <a:pt x="3869586" y="421764"/>
                  </a:cubicBezTo>
                  <a:close/>
                  <a:moveTo>
                    <a:pt x="4774997" y="313987"/>
                  </a:moveTo>
                  <a:cubicBezTo>
                    <a:pt x="4707360" y="313987"/>
                    <a:pt x="4605272" y="345621"/>
                    <a:pt x="4552042" y="446213"/>
                  </a:cubicBezTo>
                  <a:lnTo>
                    <a:pt x="4550650" y="446213"/>
                  </a:lnTo>
                  <a:lnTo>
                    <a:pt x="4537702" y="322625"/>
                  </a:lnTo>
                  <a:lnTo>
                    <a:pt x="4438510" y="322625"/>
                  </a:lnTo>
                  <a:lnTo>
                    <a:pt x="4438510" y="1098619"/>
                  </a:lnTo>
                  <a:lnTo>
                    <a:pt x="4562122" y="1098619"/>
                  </a:lnTo>
                  <a:lnTo>
                    <a:pt x="4562122" y="651711"/>
                  </a:lnTo>
                  <a:cubicBezTo>
                    <a:pt x="4562122" y="472092"/>
                    <a:pt x="4707365" y="416422"/>
                    <a:pt x="4826728" y="440865"/>
                  </a:cubicBezTo>
                  <a:lnTo>
                    <a:pt x="4826728" y="318306"/>
                  </a:lnTo>
                  <a:cubicBezTo>
                    <a:pt x="4810929" y="315434"/>
                    <a:pt x="4795085" y="313987"/>
                    <a:pt x="4774997" y="313987"/>
                  </a:cubicBezTo>
                  <a:close/>
                  <a:moveTo>
                    <a:pt x="2181301" y="305186"/>
                  </a:moveTo>
                  <a:lnTo>
                    <a:pt x="2171447" y="305186"/>
                  </a:lnTo>
                  <a:lnTo>
                    <a:pt x="1846935" y="628557"/>
                  </a:lnTo>
                  <a:lnTo>
                    <a:pt x="1523085" y="305186"/>
                  </a:lnTo>
                  <a:lnTo>
                    <a:pt x="1513231" y="305186"/>
                  </a:lnTo>
                  <a:lnTo>
                    <a:pt x="1513231" y="461888"/>
                  </a:lnTo>
                  <a:lnTo>
                    <a:pt x="1762859" y="711518"/>
                  </a:lnTo>
                  <a:lnTo>
                    <a:pt x="1513231" y="959469"/>
                  </a:lnTo>
                  <a:lnTo>
                    <a:pt x="1513231" y="1117471"/>
                  </a:lnTo>
                  <a:lnTo>
                    <a:pt x="1523243" y="1117471"/>
                  </a:lnTo>
                  <a:lnTo>
                    <a:pt x="1845459" y="792631"/>
                  </a:lnTo>
                  <a:lnTo>
                    <a:pt x="2171232" y="1117471"/>
                  </a:lnTo>
                  <a:lnTo>
                    <a:pt x="2181307" y="1117471"/>
                  </a:lnTo>
                  <a:lnTo>
                    <a:pt x="2181307" y="958242"/>
                  </a:lnTo>
                  <a:lnTo>
                    <a:pt x="1929467" y="709172"/>
                  </a:lnTo>
                  <a:lnTo>
                    <a:pt x="2181307" y="455766"/>
                  </a:lnTo>
                  <a:lnTo>
                    <a:pt x="2181307" y="305186"/>
                  </a:lnTo>
                  <a:close/>
                  <a:moveTo>
                    <a:pt x="5278806" y="10989"/>
                  </a:moveTo>
                  <a:lnTo>
                    <a:pt x="5278806" y="68"/>
                  </a:lnTo>
                  <a:lnTo>
                    <a:pt x="5365185" y="68"/>
                  </a:lnTo>
                  <a:lnTo>
                    <a:pt x="5365185" y="10989"/>
                  </a:lnTo>
                  <a:lnTo>
                    <a:pt x="5328439" y="10989"/>
                  </a:lnTo>
                  <a:lnTo>
                    <a:pt x="5328439" y="97834"/>
                  </a:lnTo>
                  <a:lnTo>
                    <a:pt x="5315422" y="97834"/>
                  </a:lnTo>
                  <a:lnTo>
                    <a:pt x="5315422" y="10989"/>
                  </a:lnTo>
                  <a:lnTo>
                    <a:pt x="5278806" y="10989"/>
                  </a:lnTo>
                  <a:close/>
                  <a:moveTo>
                    <a:pt x="5408934" y="68"/>
                  </a:moveTo>
                  <a:lnTo>
                    <a:pt x="5446167" y="82232"/>
                  </a:lnTo>
                  <a:lnTo>
                    <a:pt x="5483598" y="68"/>
                  </a:lnTo>
                  <a:lnTo>
                    <a:pt x="5501389" y="68"/>
                  </a:lnTo>
                  <a:lnTo>
                    <a:pt x="5501389" y="97834"/>
                  </a:lnTo>
                  <a:lnTo>
                    <a:pt x="5489057" y="97834"/>
                  </a:lnTo>
                  <a:lnTo>
                    <a:pt x="5489057" y="16365"/>
                  </a:lnTo>
                  <a:lnTo>
                    <a:pt x="5488791" y="16365"/>
                  </a:lnTo>
                  <a:lnTo>
                    <a:pt x="5451847" y="97834"/>
                  </a:lnTo>
                  <a:lnTo>
                    <a:pt x="5440686" y="97834"/>
                  </a:lnTo>
                  <a:lnTo>
                    <a:pt x="5403742" y="16365"/>
                  </a:lnTo>
                  <a:lnTo>
                    <a:pt x="5403430" y="16365"/>
                  </a:lnTo>
                  <a:lnTo>
                    <a:pt x="5403430" y="97834"/>
                  </a:lnTo>
                  <a:lnTo>
                    <a:pt x="5391167" y="97834"/>
                  </a:lnTo>
                  <a:lnTo>
                    <a:pt x="5391167" y="68"/>
                  </a:lnTo>
                  <a:lnTo>
                    <a:pt x="5408934" y="68"/>
                  </a:lnTo>
                  <a:close/>
                </a:path>
              </a:pathLst>
            </a:custGeom>
            <a:solidFill>
              <a:schemeClr val="bg1"/>
            </a:solidFill>
            <a:ln w="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8C0C6BC-0459-0EAF-8A85-0D62773FAEF6}"/>
                </a:ext>
              </a:extLst>
            </p:cNvPr>
            <p:cNvSpPr/>
            <p:nvPr/>
          </p:nvSpPr>
          <p:spPr>
            <a:xfrm>
              <a:off x="801733" y="2174289"/>
              <a:ext cx="801756" cy="1288758"/>
            </a:xfrm>
            <a:custGeom>
              <a:avLst/>
              <a:gdLst>
                <a:gd name="connsiteX0" fmla="*/ 801756 w 801756"/>
                <a:gd name="connsiteY0" fmla="*/ 1288758 h 1288758"/>
                <a:gd name="connsiteX1" fmla="*/ 801756 w 801756"/>
                <a:gd name="connsiteY1" fmla="*/ 0 h 1288758"/>
                <a:gd name="connsiteX2" fmla="*/ 487919 w 801756"/>
                <a:gd name="connsiteY2" fmla="*/ 0 h 1288758"/>
                <a:gd name="connsiteX3" fmla="*/ 0 w 801756"/>
                <a:gd name="connsiteY3" fmla="*/ 487558 h 1288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756" h="1288758">
                  <a:moveTo>
                    <a:pt x="801756" y="1288758"/>
                  </a:moveTo>
                  <a:lnTo>
                    <a:pt x="801756" y="0"/>
                  </a:lnTo>
                  <a:lnTo>
                    <a:pt x="487919" y="0"/>
                  </a:lnTo>
                  <a:lnTo>
                    <a:pt x="0" y="487558"/>
                  </a:lnTo>
                  <a:close/>
                </a:path>
              </a:pathLst>
            </a:custGeom>
            <a:solidFill>
              <a:schemeClr val="bg1"/>
            </a:solidFill>
            <a:ln w="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2D179015-D134-47E9-BCD9-592D0CDCA1FE}"/>
                </a:ext>
              </a:extLst>
            </p:cNvPr>
            <p:cNvSpPr/>
            <p:nvPr/>
          </p:nvSpPr>
          <p:spPr>
            <a:xfrm>
              <a:off x="0" y="2487937"/>
              <a:ext cx="801728" cy="1288729"/>
            </a:xfrm>
            <a:custGeom>
              <a:avLst/>
              <a:gdLst>
                <a:gd name="connsiteX0" fmla="*/ 0 w 801728"/>
                <a:gd name="connsiteY0" fmla="*/ 0 h 1288729"/>
                <a:gd name="connsiteX1" fmla="*/ 0 w 801728"/>
                <a:gd name="connsiteY1" fmla="*/ 1288730 h 1288729"/>
                <a:gd name="connsiteX2" fmla="*/ 313821 w 801728"/>
                <a:gd name="connsiteY2" fmla="*/ 1288730 h 1288729"/>
                <a:gd name="connsiteX3" fmla="*/ 801728 w 801728"/>
                <a:gd name="connsiteY3" fmla="*/ 801178 h 1288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728" h="1288729">
                  <a:moveTo>
                    <a:pt x="0" y="0"/>
                  </a:moveTo>
                  <a:lnTo>
                    <a:pt x="0" y="1288730"/>
                  </a:lnTo>
                  <a:lnTo>
                    <a:pt x="313821" y="1288730"/>
                  </a:lnTo>
                  <a:lnTo>
                    <a:pt x="801728" y="801178"/>
                  </a:lnTo>
                  <a:close/>
                </a:path>
              </a:pathLst>
            </a:custGeom>
            <a:solidFill>
              <a:schemeClr val="bg1"/>
            </a:solidFill>
            <a:ln w="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56E9504-B560-9B05-8F4F-EB117804939D}"/>
                </a:ext>
              </a:extLst>
            </p:cNvPr>
            <p:cNvSpPr/>
            <p:nvPr/>
          </p:nvSpPr>
          <p:spPr>
            <a:xfrm>
              <a:off x="313820" y="2975477"/>
              <a:ext cx="1289669" cy="801188"/>
            </a:xfrm>
            <a:custGeom>
              <a:avLst/>
              <a:gdLst>
                <a:gd name="connsiteX0" fmla="*/ 0 w 1289669"/>
                <a:gd name="connsiteY0" fmla="*/ 801189 h 801188"/>
                <a:gd name="connsiteX1" fmla="*/ 1289670 w 1289669"/>
                <a:gd name="connsiteY1" fmla="*/ 801189 h 801188"/>
                <a:gd name="connsiteX2" fmla="*/ 1289670 w 1289669"/>
                <a:gd name="connsiteY2" fmla="*/ 487569 h 801188"/>
                <a:gd name="connsiteX3" fmla="*/ 801773 w 1289669"/>
                <a:gd name="connsiteY3" fmla="*/ 0 h 801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669" h="801188">
                  <a:moveTo>
                    <a:pt x="0" y="801189"/>
                  </a:moveTo>
                  <a:lnTo>
                    <a:pt x="1289670" y="801189"/>
                  </a:lnTo>
                  <a:lnTo>
                    <a:pt x="1289670" y="487569"/>
                  </a:lnTo>
                  <a:lnTo>
                    <a:pt x="801773" y="0"/>
                  </a:lnTo>
                  <a:close/>
                </a:path>
              </a:pathLst>
            </a:custGeom>
            <a:solidFill>
              <a:schemeClr val="bg1"/>
            </a:solidFill>
            <a:ln w="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3351A8A-2258-993E-3C4F-15D45D6ED1FD}"/>
                </a:ext>
              </a:extLst>
            </p:cNvPr>
            <p:cNvSpPr/>
            <p:nvPr/>
          </p:nvSpPr>
          <p:spPr>
            <a:xfrm>
              <a:off x="0" y="2174289"/>
              <a:ext cx="1289652" cy="801188"/>
            </a:xfrm>
            <a:custGeom>
              <a:avLst/>
              <a:gdLst>
                <a:gd name="connsiteX0" fmla="*/ 1289653 w 1289652"/>
                <a:gd name="connsiteY0" fmla="*/ 0 h 801188"/>
                <a:gd name="connsiteX1" fmla="*/ 0 w 1289652"/>
                <a:gd name="connsiteY1" fmla="*/ 0 h 801188"/>
                <a:gd name="connsiteX2" fmla="*/ 0 w 1289652"/>
                <a:gd name="connsiteY2" fmla="*/ 313648 h 801188"/>
                <a:gd name="connsiteX3" fmla="*/ 487874 w 1289652"/>
                <a:gd name="connsiteY3" fmla="*/ 801189 h 801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652" h="801188">
                  <a:moveTo>
                    <a:pt x="1289653" y="0"/>
                  </a:moveTo>
                  <a:lnTo>
                    <a:pt x="0" y="0"/>
                  </a:lnTo>
                  <a:lnTo>
                    <a:pt x="0" y="313648"/>
                  </a:lnTo>
                  <a:lnTo>
                    <a:pt x="487874" y="801189"/>
                  </a:lnTo>
                  <a:close/>
                </a:path>
              </a:pathLst>
            </a:custGeom>
            <a:solidFill>
              <a:schemeClr val="bg1"/>
            </a:solidFill>
            <a:ln w="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34">
            <a:extLst>
              <a:ext uri="{FF2B5EF4-FFF2-40B4-BE49-F238E27FC236}">
                <a16:creationId xmlns:a16="http://schemas.microsoft.com/office/drawing/2014/main" id="{6BC1D7C9-9D28-3844-F8AF-11D387CC58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67696" y="4802999"/>
            <a:ext cx="4023360" cy="1281112"/>
          </a:xfrm>
          <a:noFill/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233363" indent="0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Click to add speaker</a:t>
            </a:r>
          </a:p>
          <a:p>
            <a:pPr lvl="1"/>
            <a:r>
              <a:rPr lang="en-US" dirty="0"/>
              <a:t>Speaker title</a:t>
            </a:r>
          </a:p>
        </p:txBody>
      </p:sp>
      <p:grpSp>
        <p:nvGrpSpPr>
          <p:cNvPr id="60" name="Graphic 11">
            <a:extLst>
              <a:ext uri="{FF2B5EF4-FFF2-40B4-BE49-F238E27FC236}">
                <a16:creationId xmlns:a16="http://schemas.microsoft.com/office/drawing/2014/main" id="{672DD1E7-95CE-14EA-7772-9EB5D0F553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69355" y="435312"/>
            <a:ext cx="2286000" cy="1174889"/>
            <a:chOff x="2000250" y="1320800"/>
            <a:chExt cx="7775559" cy="3996251"/>
          </a:xfrm>
          <a:solidFill>
            <a:schemeClr val="bg1"/>
          </a:solidFill>
        </p:grpSpPr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FC2FCC4-2C3E-5D13-32F4-E89A55689537}"/>
                </a:ext>
              </a:extLst>
            </p:cNvPr>
            <p:cNvSpPr/>
            <p:nvPr/>
          </p:nvSpPr>
          <p:spPr>
            <a:xfrm>
              <a:off x="2002235" y="1402619"/>
              <a:ext cx="680739" cy="1034757"/>
            </a:xfrm>
            <a:custGeom>
              <a:avLst/>
              <a:gdLst>
                <a:gd name="connsiteX0" fmla="*/ 0 w 680739"/>
                <a:gd name="connsiteY0" fmla="*/ 0 h 1034757"/>
                <a:gd name="connsiteX1" fmla="*/ 263413 w 680739"/>
                <a:gd name="connsiteY1" fmla="*/ 0 h 1034757"/>
                <a:gd name="connsiteX2" fmla="*/ 263413 w 680739"/>
                <a:gd name="connsiteY2" fmla="*/ 796162 h 1034757"/>
                <a:gd name="connsiteX3" fmla="*/ 680739 w 680739"/>
                <a:gd name="connsiteY3" fmla="*/ 796162 h 1034757"/>
                <a:gd name="connsiteX4" fmla="*/ 680739 w 680739"/>
                <a:gd name="connsiteY4" fmla="*/ 1034758 h 1034757"/>
                <a:gd name="connsiteX5" fmla="*/ 0 w 680739"/>
                <a:gd name="connsiteY5" fmla="*/ 1034758 h 103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0739" h="1034757">
                  <a:moveTo>
                    <a:pt x="0" y="0"/>
                  </a:moveTo>
                  <a:lnTo>
                    <a:pt x="263413" y="0"/>
                  </a:lnTo>
                  <a:lnTo>
                    <a:pt x="263413" y="796162"/>
                  </a:lnTo>
                  <a:lnTo>
                    <a:pt x="680739" y="796162"/>
                  </a:lnTo>
                  <a:lnTo>
                    <a:pt x="680739" y="1034758"/>
                  </a:lnTo>
                  <a:lnTo>
                    <a:pt x="0" y="103475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00C9ACD-12FB-CBDE-DDDF-50BEC07D10D8}"/>
                </a:ext>
              </a:extLst>
            </p:cNvPr>
            <p:cNvSpPr/>
            <p:nvPr/>
          </p:nvSpPr>
          <p:spPr>
            <a:xfrm>
              <a:off x="2746436" y="1641215"/>
              <a:ext cx="762531" cy="816932"/>
            </a:xfrm>
            <a:custGeom>
              <a:avLst/>
              <a:gdLst>
                <a:gd name="connsiteX0" fmla="*/ 756026 w 762531"/>
                <a:gd name="connsiteY0" fmla="*/ 478546 h 816932"/>
                <a:gd name="connsiteX1" fmla="*/ 246803 w 762531"/>
                <a:gd name="connsiteY1" fmla="*/ 478546 h 816932"/>
                <a:gd name="connsiteX2" fmla="*/ 478350 w 762531"/>
                <a:gd name="connsiteY2" fmla="*/ 617260 h 816932"/>
                <a:gd name="connsiteX3" fmla="*/ 711251 w 762531"/>
                <a:gd name="connsiteY3" fmla="*/ 549258 h 816932"/>
                <a:gd name="connsiteX4" fmla="*/ 711251 w 762531"/>
                <a:gd name="connsiteY4" fmla="*/ 753175 h 816932"/>
                <a:gd name="connsiteX5" fmla="*/ 443686 w 762531"/>
                <a:gd name="connsiteY5" fmla="*/ 816933 h 816932"/>
                <a:gd name="connsiteX6" fmla="*/ 0 w 762531"/>
                <a:gd name="connsiteY6" fmla="*/ 410544 h 816932"/>
                <a:gd name="connsiteX7" fmla="*/ 395120 w 762531"/>
                <a:gd name="connsiteY7" fmla="*/ 0 h 816932"/>
                <a:gd name="connsiteX8" fmla="*/ 762526 w 762531"/>
                <a:gd name="connsiteY8" fmla="*/ 395281 h 816932"/>
                <a:gd name="connsiteX9" fmla="*/ 756026 w 762531"/>
                <a:gd name="connsiteY9" fmla="*/ 478546 h 816932"/>
                <a:gd name="connsiteX10" fmla="*/ 518882 w 762531"/>
                <a:gd name="connsiteY10" fmla="*/ 329808 h 816932"/>
                <a:gd name="connsiteX11" fmla="*/ 394127 w 762531"/>
                <a:gd name="connsiteY11" fmla="*/ 199492 h 816932"/>
                <a:gd name="connsiteX12" fmla="*/ 241567 w 762531"/>
                <a:gd name="connsiteY12" fmla="*/ 329808 h 81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531" h="816932">
                  <a:moveTo>
                    <a:pt x="756026" y="478546"/>
                  </a:moveTo>
                  <a:lnTo>
                    <a:pt x="246803" y="478546"/>
                  </a:lnTo>
                  <a:cubicBezTo>
                    <a:pt x="281467" y="571474"/>
                    <a:pt x="373184" y="617260"/>
                    <a:pt x="478350" y="617260"/>
                  </a:cubicBezTo>
                  <a:cubicBezTo>
                    <a:pt x="562935" y="617260"/>
                    <a:pt x="640839" y="588091"/>
                    <a:pt x="711251" y="549258"/>
                  </a:cubicBezTo>
                  <a:lnTo>
                    <a:pt x="711251" y="753175"/>
                  </a:lnTo>
                  <a:cubicBezTo>
                    <a:pt x="632263" y="796162"/>
                    <a:pt x="542082" y="816933"/>
                    <a:pt x="443686" y="816933"/>
                  </a:cubicBezTo>
                  <a:cubicBezTo>
                    <a:pt x="159420" y="816933"/>
                    <a:pt x="0" y="645346"/>
                    <a:pt x="0" y="410544"/>
                  </a:cubicBezTo>
                  <a:cubicBezTo>
                    <a:pt x="0" y="166710"/>
                    <a:pt x="171516" y="0"/>
                    <a:pt x="395120" y="0"/>
                  </a:cubicBezTo>
                  <a:cubicBezTo>
                    <a:pt x="597599" y="0"/>
                    <a:pt x="762526" y="137360"/>
                    <a:pt x="762526" y="395281"/>
                  </a:cubicBezTo>
                  <a:cubicBezTo>
                    <a:pt x="762655" y="423168"/>
                    <a:pt x="760481" y="451018"/>
                    <a:pt x="756026" y="478546"/>
                  </a:cubicBezTo>
                  <a:close/>
                  <a:moveTo>
                    <a:pt x="518882" y="329808"/>
                  </a:moveTo>
                  <a:cubicBezTo>
                    <a:pt x="516174" y="252142"/>
                    <a:pt x="467608" y="199492"/>
                    <a:pt x="394127" y="199492"/>
                  </a:cubicBezTo>
                  <a:cubicBezTo>
                    <a:pt x="323444" y="199492"/>
                    <a:pt x="262420" y="249433"/>
                    <a:pt x="241567" y="329808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E7356AC-52F3-4AC8-5DDC-E27953CAD155}"/>
                </a:ext>
              </a:extLst>
            </p:cNvPr>
            <p:cNvSpPr/>
            <p:nvPr/>
          </p:nvSpPr>
          <p:spPr>
            <a:xfrm>
              <a:off x="3542633" y="1662076"/>
              <a:ext cx="831764" cy="775300"/>
            </a:xfrm>
            <a:custGeom>
              <a:avLst/>
              <a:gdLst>
                <a:gd name="connsiteX0" fmla="*/ 565733 w 831764"/>
                <a:gd name="connsiteY0" fmla="*/ 378574 h 775300"/>
                <a:gd name="connsiteX1" fmla="*/ 831764 w 831764"/>
                <a:gd name="connsiteY1" fmla="*/ 775301 h 775300"/>
                <a:gd name="connsiteX2" fmla="*/ 540728 w 831764"/>
                <a:gd name="connsiteY2" fmla="*/ 775301 h 775300"/>
                <a:gd name="connsiteX3" fmla="*/ 410466 w 831764"/>
                <a:gd name="connsiteY3" fmla="*/ 551967 h 775300"/>
                <a:gd name="connsiteX4" fmla="*/ 407487 w 831764"/>
                <a:gd name="connsiteY4" fmla="*/ 551967 h 775300"/>
                <a:gd name="connsiteX5" fmla="*/ 277134 w 831764"/>
                <a:gd name="connsiteY5" fmla="*/ 775301 h 775300"/>
                <a:gd name="connsiteX6" fmla="*/ 0 w 831764"/>
                <a:gd name="connsiteY6" fmla="*/ 775301 h 775300"/>
                <a:gd name="connsiteX7" fmla="*/ 261788 w 831764"/>
                <a:gd name="connsiteY7" fmla="*/ 388328 h 775300"/>
                <a:gd name="connsiteX8" fmla="*/ 2528 w 831764"/>
                <a:gd name="connsiteY8" fmla="*/ 0 h 775300"/>
                <a:gd name="connsiteX9" fmla="*/ 283995 w 831764"/>
                <a:gd name="connsiteY9" fmla="*/ 0 h 775300"/>
                <a:gd name="connsiteX10" fmla="*/ 412903 w 831764"/>
                <a:gd name="connsiteY10" fmla="*/ 223334 h 775300"/>
                <a:gd name="connsiteX11" fmla="*/ 415702 w 831764"/>
                <a:gd name="connsiteY11" fmla="*/ 223334 h 775300"/>
                <a:gd name="connsiteX12" fmla="*/ 544610 w 831764"/>
                <a:gd name="connsiteY12" fmla="*/ 0 h 775300"/>
                <a:gd name="connsiteX13" fmla="*/ 821925 w 831764"/>
                <a:gd name="connsiteY13" fmla="*/ 0 h 77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1764" h="775300">
                  <a:moveTo>
                    <a:pt x="565733" y="378574"/>
                  </a:moveTo>
                  <a:lnTo>
                    <a:pt x="831764" y="775301"/>
                  </a:lnTo>
                  <a:lnTo>
                    <a:pt x="540728" y="775301"/>
                  </a:lnTo>
                  <a:lnTo>
                    <a:pt x="410466" y="551967"/>
                  </a:lnTo>
                  <a:lnTo>
                    <a:pt x="407487" y="551967"/>
                  </a:lnTo>
                  <a:lnTo>
                    <a:pt x="277134" y="775301"/>
                  </a:lnTo>
                  <a:lnTo>
                    <a:pt x="0" y="775301"/>
                  </a:lnTo>
                  <a:lnTo>
                    <a:pt x="261788" y="388328"/>
                  </a:lnTo>
                  <a:lnTo>
                    <a:pt x="2528" y="0"/>
                  </a:lnTo>
                  <a:lnTo>
                    <a:pt x="283995" y="0"/>
                  </a:lnTo>
                  <a:lnTo>
                    <a:pt x="412903" y="223334"/>
                  </a:lnTo>
                  <a:lnTo>
                    <a:pt x="415702" y="223334"/>
                  </a:lnTo>
                  <a:lnTo>
                    <a:pt x="544610" y="0"/>
                  </a:lnTo>
                  <a:lnTo>
                    <a:pt x="821925" y="0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1A75E479-965F-57CB-6E2B-4EA9C07362B2}"/>
                </a:ext>
              </a:extLst>
            </p:cNvPr>
            <p:cNvSpPr/>
            <p:nvPr/>
          </p:nvSpPr>
          <p:spPr>
            <a:xfrm>
              <a:off x="4461871" y="1641034"/>
              <a:ext cx="1139681" cy="796703"/>
            </a:xfrm>
            <a:custGeom>
              <a:avLst/>
              <a:gdLst>
                <a:gd name="connsiteX0" fmla="*/ 1139681 w 1139681"/>
                <a:gd name="connsiteY0" fmla="*/ 284834 h 796703"/>
                <a:gd name="connsiteX1" fmla="*/ 1139681 w 1139681"/>
                <a:gd name="connsiteY1" fmla="*/ 796613 h 796703"/>
                <a:gd name="connsiteX2" fmla="*/ 881865 w 1139681"/>
                <a:gd name="connsiteY2" fmla="*/ 796613 h 796703"/>
                <a:gd name="connsiteX3" fmla="*/ 881865 w 1139681"/>
                <a:gd name="connsiteY3" fmla="*/ 340012 h 796703"/>
                <a:gd name="connsiteX4" fmla="*/ 793128 w 1139681"/>
                <a:gd name="connsiteY4" fmla="*/ 231642 h 796703"/>
                <a:gd name="connsiteX5" fmla="*/ 698794 w 1139681"/>
                <a:gd name="connsiteY5" fmla="*/ 327369 h 796703"/>
                <a:gd name="connsiteX6" fmla="*/ 698794 w 1139681"/>
                <a:gd name="connsiteY6" fmla="*/ 796162 h 796703"/>
                <a:gd name="connsiteX7" fmla="*/ 440887 w 1139681"/>
                <a:gd name="connsiteY7" fmla="*/ 796162 h 796703"/>
                <a:gd name="connsiteX8" fmla="*/ 440887 w 1139681"/>
                <a:gd name="connsiteY8" fmla="*/ 340012 h 796703"/>
                <a:gd name="connsiteX9" fmla="*/ 352150 w 1139681"/>
                <a:gd name="connsiteY9" fmla="*/ 231642 h 796703"/>
                <a:gd name="connsiteX10" fmla="*/ 257907 w 1139681"/>
                <a:gd name="connsiteY10" fmla="*/ 339019 h 796703"/>
                <a:gd name="connsiteX11" fmla="*/ 257907 w 1139681"/>
                <a:gd name="connsiteY11" fmla="*/ 796704 h 796703"/>
                <a:gd name="connsiteX12" fmla="*/ 0 w 1139681"/>
                <a:gd name="connsiteY12" fmla="*/ 796704 h 796703"/>
                <a:gd name="connsiteX13" fmla="*/ 0 w 1139681"/>
                <a:gd name="connsiteY13" fmla="*/ 20952 h 796703"/>
                <a:gd name="connsiteX14" fmla="*/ 199681 w 1139681"/>
                <a:gd name="connsiteY14" fmla="*/ 20952 h 796703"/>
                <a:gd name="connsiteX15" fmla="*/ 226041 w 1139681"/>
                <a:gd name="connsiteY15" fmla="*/ 126432 h 796703"/>
                <a:gd name="connsiteX16" fmla="*/ 231547 w 1139681"/>
                <a:gd name="connsiteY16" fmla="*/ 126432 h 796703"/>
                <a:gd name="connsiteX17" fmla="*/ 448199 w 1139681"/>
                <a:gd name="connsiteY17" fmla="*/ 0 h 796703"/>
                <a:gd name="connsiteX18" fmla="*/ 665574 w 1139681"/>
                <a:gd name="connsiteY18" fmla="*/ 130586 h 796703"/>
                <a:gd name="connsiteX19" fmla="*/ 888726 w 1139681"/>
                <a:gd name="connsiteY19" fmla="*/ 181 h 796703"/>
                <a:gd name="connsiteX20" fmla="*/ 1139681 w 1139681"/>
                <a:gd name="connsiteY20" fmla="*/ 284834 h 79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39681" h="796703">
                  <a:moveTo>
                    <a:pt x="1139681" y="284834"/>
                  </a:moveTo>
                  <a:lnTo>
                    <a:pt x="1139681" y="796613"/>
                  </a:lnTo>
                  <a:lnTo>
                    <a:pt x="881865" y="796613"/>
                  </a:lnTo>
                  <a:lnTo>
                    <a:pt x="881865" y="340012"/>
                  </a:lnTo>
                  <a:cubicBezTo>
                    <a:pt x="881865" y="266501"/>
                    <a:pt x="858214" y="231642"/>
                    <a:pt x="793128" y="231642"/>
                  </a:cubicBezTo>
                  <a:cubicBezTo>
                    <a:pt x="730660" y="231642"/>
                    <a:pt x="698794" y="274629"/>
                    <a:pt x="698794" y="327369"/>
                  </a:cubicBezTo>
                  <a:lnTo>
                    <a:pt x="698794" y="796162"/>
                  </a:lnTo>
                  <a:lnTo>
                    <a:pt x="440887" y="796162"/>
                  </a:lnTo>
                  <a:lnTo>
                    <a:pt x="440887" y="340012"/>
                  </a:lnTo>
                  <a:cubicBezTo>
                    <a:pt x="440887" y="266501"/>
                    <a:pt x="417327" y="231642"/>
                    <a:pt x="352150" y="231642"/>
                  </a:cubicBezTo>
                  <a:cubicBezTo>
                    <a:pt x="286974" y="231642"/>
                    <a:pt x="257907" y="278964"/>
                    <a:pt x="257907" y="339019"/>
                  </a:cubicBezTo>
                  <a:lnTo>
                    <a:pt x="257907" y="796704"/>
                  </a:lnTo>
                  <a:lnTo>
                    <a:pt x="0" y="796704"/>
                  </a:lnTo>
                  <a:lnTo>
                    <a:pt x="0" y="20952"/>
                  </a:lnTo>
                  <a:lnTo>
                    <a:pt x="199681" y="20952"/>
                  </a:lnTo>
                  <a:lnTo>
                    <a:pt x="226041" y="126432"/>
                  </a:lnTo>
                  <a:lnTo>
                    <a:pt x="231547" y="126432"/>
                  </a:lnTo>
                  <a:cubicBezTo>
                    <a:pt x="273163" y="59784"/>
                    <a:pt x="338339" y="0"/>
                    <a:pt x="448199" y="0"/>
                  </a:cubicBezTo>
                  <a:cubicBezTo>
                    <a:pt x="558060" y="0"/>
                    <a:pt x="625674" y="52921"/>
                    <a:pt x="665574" y="130586"/>
                  </a:cubicBezTo>
                  <a:cubicBezTo>
                    <a:pt x="718202" y="48767"/>
                    <a:pt x="791954" y="181"/>
                    <a:pt x="888726" y="181"/>
                  </a:cubicBezTo>
                  <a:cubicBezTo>
                    <a:pt x="1057895" y="181"/>
                    <a:pt x="1139681" y="112525"/>
                    <a:pt x="1139681" y="284834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9D56CBB-1369-EE86-2253-867F7C7649DC}"/>
                </a:ext>
              </a:extLst>
            </p:cNvPr>
            <p:cNvSpPr/>
            <p:nvPr/>
          </p:nvSpPr>
          <p:spPr>
            <a:xfrm>
              <a:off x="5723599" y="1641176"/>
              <a:ext cx="831854" cy="817010"/>
            </a:xfrm>
            <a:custGeom>
              <a:avLst/>
              <a:gdLst>
                <a:gd name="connsiteX0" fmla="*/ 0 w 831854"/>
                <a:gd name="connsiteY0" fmla="*/ 410583 h 817010"/>
                <a:gd name="connsiteX1" fmla="*/ 342491 w 831854"/>
                <a:gd name="connsiteY1" fmla="*/ 39 h 817010"/>
                <a:gd name="connsiteX2" fmla="*/ 587850 w 831854"/>
                <a:gd name="connsiteY2" fmla="*/ 130445 h 817010"/>
                <a:gd name="connsiteX3" fmla="*/ 612855 w 831854"/>
                <a:gd name="connsiteY3" fmla="*/ 20810 h 817010"/>
                <a:gd name="connsiteX4" fmla="*/ 831854 w 831854"/>
                <a:gd name="connsiteY4" fmla="*/ 20810 h 817010"/>
                <a:gd name="connsiteX5" fmla="*/ 831854 w 831854"/>
                <a:gd name="connsiteY5" fmla="*/ 796201 h 817010"/>
                <a:gd name="connsiteX6" fmla="*/ 612855 w 831854"/>
                <a:gd name="connsiteY6" fmla="*/ 796201 h 817010"/>
                <a:gd name="connsiteX7" fmla="*/ 587850 w 831854"/>
                <a:gd name="connsiteY7" fmla="*/ 686656 h 817010"/>
                <a:gd name="connsiteX8" fmla="*/ 342491 w 831854"/>
                <a:gd name="connsiteY8" fmla="*/ 816972 h 817010"/>
                <a:gd name="connsiteX9" fmla="*/ 0 w 831854"/>
                <a:gd name="connsiteY9" fmla="*/ 410583 h 817010"/>
                <a:gd name="connsiteX10" fmla="*/ 578191 w 831854"/>
                <a:gd name="connsiteY10" fmla="*/ 409228 h 817010"/>
                <a:gd name="connsiteX11" fmla="*/ 421479 w 831854"/>
                <a:gd name="connsiteY11" fmla="*/ 230326 h 817010"/>
                <a:gd name="connsiteX12" fmla="*/ 260615 w 831854"/>
                <a:gd name="connsiteY12" fmla="*/ 409228 h 817010"/>
                <a:gd name="connsiteX13" fmla="*/ 421479 w 831854"/>
                <a:gd name="connsiteY13" fmla="*/ 586775 h 817010"/>
                <a:gd name="connsiteX14" fmla="*/ 578191 w 831854"/>
                <a:gd name="connsiteY14" fmla="*/ 409228 h 817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1854" h="817010">
                  <a:moveTo>
                    <a:pt x="0" y="410583"/>
                  </a:moveTo>
                  <a:cubicBezTo>
                    <a:pt x="0" y="165123"/>
                    <a:pt x="169170" y="39"/>
                    <a:pt x="342491" y="39"/>
                  </a:cubicBezTo>
                  <a:cubicBezTo>
                    <a:pt x="441249" y="-1585"/>
                    <a:pt x="533915" y="47666"/>
                    <a:pt x="587850" y="130445"/>
                  </a:cubicBezTo>
                  <a:lnTo>
                    <a:pt x="612855" y="20810"/>
                  </a:lnTo>
                  <a:lnTo>
                    <a:pt x="831854" y="20810"/>
                  </a:lnTo>
                  <a:lnTo>
                    <a:pt x="831854" y="796201"/>
                  </a:lnTo>
                  <a:lnTo>
                    <a:pt x="612855" y="796201"/>
                  </a:lnTo>
                  <a:lnTo>
                    <a:pt x="587850" y="686656"/>
                  </a:lnTo>
                  <a:cubicBezTo>
                    <a:pt x="533881" y="769388"/>
                    <a:pt x="441228" y="818598"/>
                    <a:pt x="342491" y="816972"/>
                  </a:cubicBezTo>
                  <a:cubicBezTo>
                    <a:pt x="169170" y="816972"/>
                    <a:pt x="0" y="651978"/>
                    <a:pt x="0" y="410583"/>
                  </a:cubicBezTo>
                  <a:close/>
                  <a:moveTo>
                    <a:pt x="578191" y="409228"/>
                  </a:moveTo>
                  <a:cubicBezTo>
                    <a:pt x="578191" y="305192"/>
                    <a:pt x="511570" y="230326"/>
                    <a:pt x="421479" y="230326"/>
                  </a:cubicBezTo>
                  <a:cubicBezTo>
                    <a:pt x="327235" y="230326"/>
                    <a:pt x="260615" y="309346"/>
                    <a:pt x="260615" y="409228"/>
                  </a:cubicBezTo>
                  <a:cubicBezTo>
                    <a:pt x="260615" y="509109"/>
                    <a:pt x="327235" y="586775"/>
                    <a:pt x="421479" y="586775"/>
                  </a:cubicBezTo>
                  <a:cubicBezTo>
                    <a:pt x="511570" y="586775"/>
                    <a:pt x="578191" y="511909"/>
                    <a:pt x="578191" y="409228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39C20AE6-5CAB-7902-B4E3-CAE43DA63411}"/>
                </a:ext>
              </a:extLst>
            </p:cNvPr>
            <p:cNvSpPr/>
            <p:nvPr/>
          </p:nvSpPr>
          <p:spPr>
            <a:xfrm>
              <a:off x="6721463" y="1653544"/>
              <a:ext cx="500195" cy="783832"/>
            </a:xfrm>
            <a:custGeom>
              <a:avLst/>
              <a:gdLst>
                <a:gd name="connsiteX0" fmla="*/ 0 w 500195"/>
                <a:gd name="connsiteY0" fmla="*/ 8442 h 783832"/>
                <a:gd name="connsiteX1" fmla="*/ 205188 w 500195"/>
                <a:gd name="connsiteY1" fmla="*/ 8442 h 783832"/>
                <a:gd name="connsiteX2" fmla="*/ 230193 w 500195"/>
                <a:gd name="connsiteY2" fmla="*/ 122231 h 783832"/>
                <a:gd name="connsiteX3" fmla="*/ 232901 w 500195"/>
                <a:gd name="connsiteY3" fmla="*/ 122231 h 783832"/>
                <a:gd name="connsiteX4" fmla="*/ 440526 w 500195"/>
                <a:gd name="connsiteY4" fmla="*/ 133 h 783832"/>
                <a:gd name="connsiteX5" fmla="*/ 500196 w 500195"/>
                <a:gd name="connsiteY5" fmla="*/ 7087 h 783832"/>
                <a:gd name="connsiteX6" fmla="*/ 500196 w 500195"/>
                <a:gd name="connsiteY6" fmla="*/ 247038 h 783832"/>
                <a:gd name="connsiteX7" fmla="*/ 432221 w 500195"/>
                <a:gd name="connsiteY7" fmla="*/ 238729 h 783832"/>
                <a:gd name="connsiteX8" fmla="*/ 257546 w 500195"/>
                <a:gd name="connsiteY8" fmla="*/ 427384 h 783832"/>
                <a:gd name="connsiteX9" fmla="*/ 257546 w 500195"/>
                <a:gd name="connsiteY9" fmla="*/ 783833 h 783832"/>
                <a:gd name="connsiteX10" fmla="*/ 0 w 500195"/>
                <a:gd name="connsiteY10" fmla="*/ 783833 h 7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0195" h="783832">
                  <a:moveTo>
                    <a:pt x="0" y="8442"/>
                  </a:moveTo>
                  <a:lnTo>
                    <a:pt x="205188" y="8442"/>
                  </a:lnTo>
                  <a:lnTo>
                    <a:pt x="230193" y="122231"/>
                  </a:lnTo>
                  <a:lnTo>
                    <a:pt x="232901" y="122231"/>
                  </a:lnTo>
                  <a:cubicBezTo>
                    <a:pt x="274177" y="46216"/>
                    <a:pt x="354059" y="-761"/>
                    <a:pt x="440526" y="133"/>
                  </a:cubicBezTo>
                  <a:cubicBezTo>
                    <a:pt x="460654" y="-607"/>
                    <a:pt x="480777" y="1738"/>
                    <a:pt x="500196" y="7087"/>
                  </a:cubicBezTo>
                  <a:lnTo>
                    <a:pt x="500196" y="247038"/>
                  </a:lnTo>
                  <a:cubicBezTo>
                    <a:pt x="477950" y="241564"/>
                    <a:pt x="455130" y="238774"/>
                    <a:pt x="432221" y="238729"/>
                  </a:cubicBezTo>
                  <a:cubicBezTo>
                    <a:pt x="341950" y="238729"/>
                    <a:pt x="257546" y="285870"/>
                    <a:pt x="257546" y="427384"/>
                  </a:cubicBezTo>
                  <a:lnTo>
                    <a:pt x="257546" y="783833"/>
                  </a:lnTo>
                  <a:lnTo>
                    <a:pt x="0" y="783833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55C3672F-98F4-D5E8-A6C1-14E0FC3B423F}"/>
                </a:ext>
              </a:extLst>
            </p:cNvPr>
            <p:cNvSpPr/>
            <p:nvPr/>
          </p:nvSpPr>
          <p:spPr>
            <a:xfrm>
              <a:off x="7326284" y="1320800"/>
              <a:ext cx="826347" cy="1116667"/>
            </a:xfrm>
            <a:custGeom>
              <a:avLst/>
              <a:gdLst>
                <a:gd name="connsiteX0" fmla="*/ 513105 w 826347"/>
                <a:gd name="connsiteY0" fmla="*/ 1116577 h 1116667"/>
                <a:gd name="connsiteX1" fmla="*/ 257907 w 826347"/>
                <a:gd name="connsiteY1" fmla="*/ 750375 h 1116667"/>
                <a:gd name="connsiteX2" fmla="*/ 257907 w 826347"/>
                <a:gd name="connsiteY2" fmla="*/ 1116577 h 1116667"/>
                <a:gd name="connsiteX3" fmla="*/ 0 w 826347"/>
                <a:gd name="connsiteY3" fmla="*/ 1116577 h 1116667"/>
                <a:gd name="connsiteX4" fmla="*/ 0 w 826347"/>
                <a:gd name="connsiteY4" fmla="*/ 0 h 1116667"/>
                <a:gd name="connsiteX5" fmla="*/ 257816 w 826347"/>
                <a:gd name="connsiteY5" fmla="*/ 0 h 1116667"/>
                <a:gd name="connsiteX6" fmla="*/ 257816 w 826347"/>
                <a:gd name="connsiteY6" fmla="*/ 693571 h 1116667"/>
                <a:gd name="connsiteX7" fmla="*/ 517167 w 826347"/>
                <a:gd name="connsiteY7" fmla="*/ 341367 h 1116667"/>
                <a:gd name="connsiteX8" fmla="*/ 817952 w 826347"/>
                <a:gd name="connsiteY8" fmla="*/ 341367 h 1116667"/>
                <a:gd name="connsiteX9" fmla="*/ 535131 w 826347"/>
                <a:gd name="connsiteY9" fmla="*/ 711633 h 1116667"/>
                <a:gd name="connsiteX10" fmla="*/ 826348 w 826347"/>
                <a:gd name="connsiteY10" fmla="*/ 1116668 h 111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6347" h="1116667">
                  <a:moveTo>
                    <a:pt x="513105" y="1116577"/>
                  </a:moveTo>
                  <a:lnTo>
                    <a:pt x="257907" y="750375"/>
                  </a:lnTo>
                  <a:lnTo>
                    <a:pt x="257907" y="1116577"/>
                  </a:lnTo>
                  <a:lnTo>
                    <a:pt x="0" y="1116577"/>
                  </a:lnTo>
                  <a:lnTo>
                    <a:pt x="0" y="0"/>
                  </a:lnTo>
                  <a:lnTo>
                    <a:pt x="257816" y="0"/>
                  </a:lnTo>
                  <a:lnTo>
                    <a:pt x="257816" y="693571"/>
                  </a:lnTo>
                  <a:lnTo>
                    <a:pt x="517167" y="341367"/>
                  </a:lnTo>
                  <a:lnTo>
                    <a:pt x="817952" y="341367"/>
                  </a:lnTo>
                  <a:lnTo>
                    <a:pt x="535131" y="711633"/>
                  </a:lnTo>
                  <a:lnTo>
                    <a:pt x="826348" y="111666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06768D0C-79E9-20BB-507C-10DF2095FA97}"/>
                </a:ext>
              </a:extLst>
            </p:cNvPr>
            <p:cNvSpPr/>
            <p:nvPr/>
          </p:nvSpPr>
          <p:spPr>
            <a:xfrm>
              <a:off x="2908745" y="3035311"/>
              <a:ext cx="871754" cy="1176723"/>
            </a:xfrm>
            <a:custGeom>
              <a:avLst/>
              <a:gdLst>
                <a:gd name="connsiteX0" fmla="*/ 505161 w 871754"/>
                <a:gd name="connsiteY0" fmla="*/ 1176723 h 1176723"/>
                <a:gd name="connsiteX1" fmla="*/ 272982 w 871754"/>
                <a:gd name="connsiteY1" fmla="*/ 1072055 h 1176723"/>
                <a:gd name="connsiteX2" fmla="*/ 254928 w 871754"/>
                <a:gd name="connsiteY2" fmla="*/ 1155952 h 1176723"/>
                <a:gd name="connsiteX3" fmla="*/ 0 w 871754"/>
                <a:gd name="connsiteY3" fmla="*/ 1155952 h 1176723"/>
                <a:gd name="connsiteX4" fmla="*/ 0 w 871754"/>
                <a:gd name="connsiteY4" fmla="*/ 0 h 1176723"/>
                <a:gd name="connsiteX5" fmla="*/ 297897 w 871754"/>
                <a:gd name="connsiteY5" fmla="*/ 0 h 1176723"/>
                <a:gd name="connsiteX6" fmla="*/ 297897 w 871754"/>
                <a:gd name="connsiteY6" fmla="*/ 410363 h 1176723"/>
                <a:gd name="connsiteX7" fmla="*/ 517799 w 871754"/>
                <a:gd name="connsiteY7" fmla="*/ 320144 h 1176723"/>
                <a:gd name="connsiteX8" fmla="*/ 871755 w 871754"/>
                <a:gd name="connsiteY8" fmla="*/ 749111 h 1176723"/>
                <a:gd name="connsiteX9" fmla="*/ 760901 w 871754"/>
                <a:gd name="connsiteY9" fmla="*/ 1059412 h 1176723"/>
                <a:gd name="connsiteX10" fmla="*/ 505161 w 871754"/>
                <a:gd name="connsiteY10" fmla="*/ 1176723 h 1176723"/>
                <a:gd name="connsiteX11" fmla="*/ 252400 w 871754"/>
                <a:gd name="connsiteY11" fmla="*/ 977321 h 1176723"/>
                <a:gd name="connsiteX12" fmla="*/ 278489 w 871754"/>
                <a:gd name="connsiteY12" fmla="*/ 1015341 h 1176723"/>
                <a:gd name="connsiteX13" fmla="*/ 504800 w 871754"/>
                <a:gd name="connsiteY13" fmla="*/ 1137077 h 1176723"/>
                <a:gd name="connsiteX14" fmla="*/ 831584 w 871754"/>
                <a:gd name="connsiteY14" fmla="*/ 748750 h 1176723"/>
                <a:gd name="connsiteX15" fmla="*/ 517257 w 871754"/>
                <a:gd name="connsiteY15" fmla="*/ 359429 h 1176723"/>
                <a:gd name="connsiteX16" fmla="*/ 294196 w 871754"/>
                <a:gd name="connsiteY16" fmla="*/ 476288 h 1176723"/>
                <a:gd name="connsiteX17" fmla="*/ 257545 w 871754"/>
                <a:gd name="connsiteY17" fmla="*/ 535170 h 1176723"/>
                <a:gd name="connsiteX18" fmla="*/ 257545 w 871754"/>
                <a:gd name="connsiteY18" fmla="*/ 39375 h 1176723"/>
                <a:gd name="connsiteX19" fmla="*/ 39359 w 871754"/>
                <a:gd name="connsiteY19" fmla="*/ 39375 h 1176723"/>
                <a:gd name="connsiteX20" fmla="*/ 39359 w 871754"/>
                <a:gd name="connsiteY20" fmla="*/ 1116306 h 1176723"/>
                <a:gd name="connsiteX21" fmla="*/ 222520 w 871754"/>
                <a:gd name="connsiteY21" fmla="*/ 1116306 h 1176723"/>
                <a:gd name="connsiteX22" fmla="*/ 431319 w 871754"/>
                <a:gd name="connsiteY22" fmla="*/ 946526 h 1176723"/>
                <a:gd name="connsiteX23" fmla="*/ 254747 w 871754"/>
                <a:gd name="connsiteY23" fmla="*/ 749111 h 1176723"/>
                <a:gd name="connsiteX24" fmla="*/ 429874 w 871754"/>
                <a:gd name="connsiteY24" fmla="*/ 550432 h 1176723"/>
                <a:gd name="connsiteX25" fmla="*/ 610418 w 871754"/>
                <a:gd name="connsiteY25" fmla="*/ 750556 h 1176723"/>
                <a:gd name="connsiteX26" fmla="*/ 431680 w 871754"/>
                <a:gd name="connsiteY26" fmla="*/ 946526 h 1176723"/>
                <a:gd name="connsiteX27" fmla="*/ 429874 w 871754"/>
                <a:gd name="connsiteY27" fmla="*/ 590077 h 1176723"/>
                <a:gd name="connsiteX28" fmla="*/ 294467 w 871754"/>
                <a:gd name="connsiteY28" fmla="*/ 749111 h 1176723"/>
                <a:gd name="connsiteX29" fmla="*/ 431319 w 871754"/>
                <a:gd name="connsiteY29" fmla="*/ 906790 h 1176723"/>
                <a:gd name="connsiteX30" fmla="*/ 571240 w 871754"/>
                <a:gd name="connsiteY30" fmla="*/ 750917 h 1176723"/>
                <a:gd name="connsiteX31" fmla="*/ 430235 w 871754"/>
                <a:gd name="connsiteY31" fmla="*/ 590077 h 117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71754" h="1176723">
                  <a:moveTo>
                    <a:pt x="505161" y="1176723"/>
                  </a:moveTo>
                  <a:cubicBezTo>
                    <a:pt x="416317" y="1176891"/>
                    <a:pt x="331709" y="1138749"/>
                    <a:pt x="272982" y="1072055"/>
                  </a:cubicBezTo>
                  <a:lnTo>
                    <a:pt x="254928" y="1155952"/>
                  </a:lnTo>
                  <a:lnTo>
                    <a:pt x="0" y="1155952"/>
                  </a:lnTo>
                  <a:lnTo>
                    <a:pt x="0" y="0"/>
                  </a:lnTo>
                  <a:lnTo>
                    <a:pt x="297897" y="0"/>
                  </a:lnTo>
                  <a:lnTo>
                    <a:pt x="297897" y="410363"/>
                  </a:lnTo>
                  <a:cubicBezTo>
                    <a:pt x="356877" y="353124"/>
                    <a:pt x="435630" y="320814"/>
                    <a:pt x="517799" y="320144"/>
                  </a:cubicBezTo>
                  <a:cubicBezTo>
                    <a:pt x="719556" y="320144"/>
                    <a:pt x="871755" y="504555"/>
                    <a:pt x="871755" y="749111"/>
                  </a:cubicBezTo>
                  <a:cubicBezTo>
                    <a:pt x="871755" y="870215"/>
                    <a:pt x="832396" y="980392"/>
                    <a:pt x="760901" y="1059412"/>
                  </a:cubicBezTo>
                  <a:cubicBezTo>
                    <a:pt x="696013" y="1132857"/>
                    <a:pt x="603133" y="1175462"/>
                    <a:pt x="505161" y="1176723"/>
                  </a:cubicBezTo>
                  <a:close/>
                  <a:moveTo>
                    <a:pt x="252400" y="977321"/>
                  </a:moveTo>
                  <a:lnTo>
                    <a:pt x="278489" y="1015341"/>
                  </a:lnTo>
                  <a:cubicBezTo>
                    <a:pt x="328814" y="1091244"/>
                    <a:pt x="413754" y="1136935"/>
                    <a:pt x="504800" y="1137077"/>
                  </a:cubicBezTo>
                  <a:cubicBezTo>
                    <a:pt x="663227" y="1137077"/>
                    <a:pt x="831584" y="1001072"/>
                    <a:pt x="831584" y="748750"/>
                  </a:cubicBezTo>
                  <a:cubicBezTo>
                    <a:pt x="831584" y="526771"/>
                    <a:pt x="696176" y="359429"/>
                    <a:pt x="517257" y="359429"/>
                  </a:cubicBezTo>
                  <a:cubicBezTo>
                    <a:pt x="426986" y="359429"/>
                    <a:pt x="337707" y="406389"/>
                    <a:pt x="294196" y="476288"/>
                  </a:cubicBezTo>
                  <a:lnTo>
                    <a:pt x="257545" y="535170"/>
                  </a:lnTo>
                  <a:lnTo>
                    <a:pt x="257545" y="39375"/>
                  </a:lnTo>
                  <a:lnTo>
                    <a:pt x="39359" y="39375"/>
                  </a:lnTo>
                  <a:lnTo>
                    <a:pt x="39359" y="1116306"/>
                  </a:lnTo>
                  <a:lnTo>
                    <a:pt x="222520" y="1116306"/>
                  </a:lnTo>
                  <a:close/>
                  <a:moveTo>
                    <a:pt x="431319" y="946526"/>
                  </a:moveTo>
                  <a:cubicBezTo>
                    <a:pt x="329041" y="946526"/>
                    <a:pt x="254747" y="863532"/>
                    <a:pt x="254747" y="749111"/>
                  </a:cubicBezTo>
                  <a:cubicBezTo>
                    <a:pt x="254747" y="634690"/>
                    <a:pt x="328409" y="550432"/>
                    <a:pt x="429874" y="550432"/>
                  </a:cubicBezTo>
                  <a:cubicBezTo>
                    <a:pt x="532874" y="550432"/>
                    <a:pt x="610418" y="636496"/>
                    <a:pt x="610418" y="750556"/>
                  </a:cubicBezTo>
                  <a:cubicBezTo>
                    <a:pt x="610959" y="862268"/>
                    <a:pt x="533867" y="946526"/>
                    <a:pt x="431680" y="946526"/>
                  </a:cubicBezTo>
                  <a:close/>
                  <a:moveTo>
                    <a:pt x="429874" y="590077"/>
                  </a:moveTo>
                  <a:cubicBezTo>
                    <a:pt x="351428" y="590077"/>
                    <a:pt x="294467" y="656906"/>
                    <a:pt x="294467" y="749111"/>
                  </a:cubicBezTo>
                  <a:cubicBezTo>
                    <a:pt x="294467" y="841316"/>
                    <a:pt x="350706" y="906790"/>
                    <a:pt x="431319" y="906790"/>
                  </a:cubicBezTo>
                  <a:cubicBezTo>
                    <a:pt x="511931" y="906790"/>
                    <a:pt x="571240" y="841226"/>
                    <a:pt x="571240" y="750917"/>
                  </a:cubicBezTo>
                  <a:cubicBezTo>
                    <a:pt x="571240" y="657538"/>
                    <a:pt x="511931" y="590077"/>
                    <a:pt x="430235" y="590077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377F998B-21F6-6A19-1892-10C0CE166421}"/>
                </a:ext>
              </a:extLst>
            </p:cNvPr>
            <p:cNvSpPr/>
            <p:nvPr/>
          </p:nvSpPr>
          <p:spPr>
            <a:xfrm>
              <a:off x="3757841" y="3376226"/>
              <a:ext cx="900912" cy="1106282"/>
            </a:xfrm>
            <a:custGeom>
              <a:avLst/>
              <a:gdLst>
                <a:gd name="connsiteX0" fmla="*/ 461198 w 900912"/>
                <a:gd name="connsiteY0" fmla="*/ 1106282 h 1106282"/>
                <a:gd name="connsiteX1" fmla="*/ 161316 w 900912"/>
                <a:gd name="connsiteY1" fmla="*/ 1106282 h 1106282"/>
                <a:gd name="connsiteX2" fmla="*/ 301508 w 900912"/>
                <a:gd name="connsiteY2" fmla="*/ 775481 h 1106282"/>
                <a:gd name="connsiteX3" fmla="*/ 0 w 900912"/>
                <a:gd name="connsiteY3" fmla="*/ 0 h 1106282"/>
                <a:gd name="connsiteX4" fmla="*/ 318118 w 900912"/>
                <a:gd name="connsiteY4" fmla="*/ 0 h 1106282"/>
                <a:gd name="connsiteX5" fmla="*/ 456053 w 900912"/>
                <a:gd name="connsiteY5" fmla="*/ 443326 h 1106282"/>
                <a:gd name="connsiteX6" fmla="*/ 593988 w 900912"/>
                <a:gd name="connsiteY6" fmla="*/ 0 h 1106282"/>
                <a:gd name="connsiteX7" fmla="*/ 900912 w 900912"/>
                <a:gd name="connsiteY7" fmla="*/ 0 h 1106282"/>
                <a:gd name="connsiteX8" fmla="*/ 221166 w 900912"/>
                <a:gd name="connsiteY8" fmla="*/ 1066636 h 1106282"/>
                <a:gd name="connsiteX9" fmla="*/ 434298 w 900912"/>
                <a:gd name="connsiteY9" fmla="*/ 1066636 h 1106282"/>
                <a:gd name="connsiteX10" fmla="*/ 842777 w 900912"/>
                <a:gd name="connsiteY10" fmla="*/ 39736 h 1106282"/>
                <a:gd name="connsiteX11" fmla="*/ 623146 w 900912"/>
                <a:gd name="connsiteY11" fmla="*/ 39736 h 1106282"/>
                <a:gd name="connsiteX12" fmla="*/ 473385 w 900912"/>
                <a:gd name="connsiteY12" fmla="*/ 521081 h 1106282"/>
                <a:gd name="connsiteX13" fmla="*/ 438631 w 900912"/>
                <a:gd name="connsiteY13" fmla="*/ 521081 h 1106282"/>
                <a:gd name="connsiteX14" fmla="*/ 288960 w 900912"/>
                <a:gd name="connsiteY14" fmla="*/ 39736 h 1106282"/>
                <a:gd name="connsiteX15" fmla="*/ 57954 w 900912"/>
                <a:gd name="connsiteY15" fmla="*/ 39736 h 1106282"/>
                <a:gd name="connsiteX16" fmla="*/ 344297 w 900912"/>
                <a:gd name="connsiteY16" fmla="*/ 776203 h 110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0912" h="1106282">
                  <a:moveTo>
                    <a:pt x="461198" y="1106282"/>
                  </a:moveTo>
                  <a:lnTo>
                    <a:pt x="161316" y="1106282"/>
                  </a:lnTo>
                  <a:lnTo>
                    <a:pt x="301508" y="775481"/>
                  </a:lnTo>
                  <a:lnTo>
                    <a:pt x="0" y="0"/>
                  </a:lnTo>
                  <a:lnTo>
                    <a:pt x="318118" y="0"/>
                  </a:lnTo>
                  <a:lnTo>
                    <a:pt x="456053" y="443326"/>
                  </a:lnTo>
                  <a:lnTo>
                    <a:pt x="593988" y="0"/>
                  </a:lnTo>
                  <a:lnTo>
                    <a:pt x="900912" y="0"/>
                  </a:lnTo>
                  <a:close/>
                  <a:moveTo>
                    <a:pt x="221166" y="1066636"/>
                  </a:moveTo>
                  <a:lnTo>
                    <a:pt x="434298" y="1066636"/>
                  </a:lnTo>
                  <a:lnTo>
                    <a:pt x="842777" y="39736"/>
                  </a:lnTo>
                  <a:lnTo>
                    <a:pt x="623146" y="39736"/>
                  </a:lnTo>
                  <a:lnTo>
                    <a:pt x="473385" y="521081"/>
                  </a:lnTo>
                  <a:lnTo>
                    <a:pt x="438631" y="521081"/>
                  </a:lnTo>
                  <a:lnTo>
                    <a:pt x="288960" y="39736"/>
                  </a:lnTo>
                  <a:lnTo>
                    <a:pt x="57954" y="39736"/>
                  </a:lnTo>
                  <a:lnTo>
                    <a:pt x="344297" y="776203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DCDC741F-1E43-9E86-FD4A-D22A61CFCED6}"/>
                </a:ext>
              </a:extLst>
            </p:cNvPr>
            <p:cNvSpPr/>
            <p:nvPr/>
          </p:nvSpPr>
          <p:spPr>
            <a:xfrm>
              <a:off x="5012077" y="3116589"/>
              <a:ext cx="935305" cy="1074673"/>
            </a:xfrm>
            <a:custGeom>
              <a:avLst/>
              <a:gdLst>
                <a:gd name="connsiteX0" fmla="*/ 347004 w 935305"/>
                <a:gd name="connsiteY0" fmla="*/ 1074674 h 1074673"/>
                <a:gd name="connsiteX1" fmla="*/ 0 w 935305"/>
                <a:gd name="connsiteY1" fmla="*/ 1074674 h 1074673"/>
                <a:gd name="connsiteX2" fmla="*/ 0 w 935305"/>
                <a:gd name="connsiteY2" fmla="*/ 0 h 1074673"/>
                <a:gd name="connsiteX3" fmla="*/ 347004 w 935305"/>
                <a:gd name="connsiteY3" fmla="*/ 0 h 1074673"/>
                <a:gd name="connsiteX4" fmla="*/ 935306 w 935305"/>
                <a:gd name="connsiteY4" fmla="*/ 537156 h 1074673"/>
                <a:gd name="connsiteX5" fmla="*/ 347004 w 935305"/>
                <a:gd name="connsiteY5" fmla="*/ 1074674 h 1074673"/>
                <a:gd name="connsiteX6" fmla="*/ 39358 w 935305"/>
                <a:gd name="connsiteY6" fmla="*/ 1035028 h 1074673"/>
                <a:gd name="connsiteX7" fmla="*/ 346734 w 935305"/>
                <a:gd name="connsiteY7" fmla="*/ 1035028 h 1074673"/>
                <a:gd name="connsiteX8" fmla="*/ 895406 w 935305"/>
                <a:gd name="connsiteY8" fmla="*/ 537427 h 1074673"/>
                <a:gd name="connsiteX9" fmla="*/ 346734 w 935305"/>
                <a:gd name="connsiteY9" fmla="*/ 39916 h 1074673"/>
                <a:gd name="connsiteX10" fmla="*/ 39358 w 935305"/>
                <a:gd name="connsiteY10" fmla="*/ 39916 h 1074673"/>
                <a:gd name="connsiteX11" fmla="*/ 356483 w 935305"/>
                <a:gd name="connsiteY11" fmla="*/ 836349 h 1074673"/>
                <a:gd name="connsiteX12" fmla="*/ 263413 w 935305"/>
                <a:gd name="connsiteY12" fmla="*/ 836349 h 1074673"/>
                <a:gd name="connsiteX13" fmla="*/ 263413 w 935305"/>
                <a:gd name="connsiteY13" fmla="*/ 237422 h 1074673"/>
                <a:gd name="connsiteX14" fmla="*/ 356754 w 935305"/>
                <a:gd name="connsiteY14" fmla="*/ 237422 h 1074673"/>
                <a:gd name="connsiteX15" fmla="*/ 669094 w 935305"/>
                <a:gd name="connsiteY15" fmla="*/ 537427 h 1074673"/>
                <a:gd name="connsiteX16" fmla="*/ 356754 w 935305"/>
                <a:gd name="connsiteY16" fmla="*/ 836078 h 1074673"/>
                <a:gd name="connsiteX17" fmla="*/ 302320 w 935305"/>
                <a:gd name="connsiteY17" fmla="*/ 796704 h 1074673"/>
                <a:gd name="connsiteX18" fmla="*/ 356483 w 935305"/>
                <a:gd name="connsiteY18" fmla="*/ 796704 h 1074673"/>
                <a:gd name="connsiteX19" fmla="*/ 629194 w 935305"/>
                <a:gd name="connsiteY19" fmla="*/ 537698 h 1074673"/>
                <a:gd name="connsiteX20" fmla="*/ 356483 w 935305"/>
                <a:gd name="connsiteY20" fmla="*/ 277338 h 1074673"/>
                <a:gd name="connsiteX21" fmla="*/ 302320 w 935305"/>
                <a:gd name="connsiteY21" fmla="*/ 277338 h 107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5305" h="1074673">
                  <a:moveTo>
                    <a:pt x="347004" y="1074674"/>
                  </a:moveTo>
                  <a:lnTo>
                    <a:pt x="0" y="1074674"/>
                  </a:lnTo>
                  <a:lnTo>
                    <a:pt x="0" y="0"/>
                  </a:lnTo>
                  <a:lnTo>
                    <a:pt x="347004" y="0"/>
                  </a:lnTo>
                  <a:cubicBezTo>
                    <a:pt x="699064" y="0"/>
                    <a:pt x="935306" y="215838"/>
                    <a:pt x="935306" y="537156"/>
                  </a:cubicBezTo>
                  <a:cubicBezTo>
                    <a:pt x="935306" y="858475"/>
                    <a:pt x="698884" y="1074674"/>
                    <a:pt x="347004" y="1074674"/>
                  </a:cubicBezTo>
                  <a:close/>
                  <a:moveTo>
                    <a:pt x="39358" y="1035028"/>
                  </a:moveTo>
                  <a:lnTo>
                    <a:pt x="346734" y="1035028"/>
                  </a:lnTo>
                  <a:cubicBezTo>
                    <a:pt x="674962" y="1035028"/>
                    <a:pt x="895406" y="835085"/>
                    <a:pt x="895406" y="537427"/>
                  </a:cubicBezTo>
                  <a:cubicBezTo>
                    <a:pt x="895406" y="239770"/>
                    <a:pt x="674962" y="39916"/>
                    <a:pt x="346734" y="39916"/>
                  </a:cubicBezTo>
                  <a:lnTo>
                    <a:pt x="39358" y="39916"/>
                  </a:lnTo>
                  <a:close/>
                  <a:moveTo>
                    <a:pt x="356483" y="836349"/>
                  </a:moveTo>
                  <a:lnTo>
                    <a:pt x="263413" y="836349"/>
                  </a:lnTo>
                  <a:lnTo>
                    <a:pt x="263413" y="237422"/>
                  </a:lnTo>
                  <a:lnTo>
                    <a:pt x="356754" y="237422"/>
                  </a:lnTo>
                  <a:cubicBezTo>
                    <a:pt x="549394" y="237422"/>
                    <a:pt x="669094" y="352385"/>
                    <a:pt x="669094" y="537427"/>
                  </a:cubicBezTo>
                  <a:cubicBezTo>
                    <a:pt x="669094" y="722470"/>
                    <a:pt x="549394" y="836078"/>
                    <a:pt x="356754" y="836078"/>
                  </a:cubicBezTo>
                  <a:close/>
                  <a:moveTo>
                    <a:pt x="302320" y="796704"/>
                  </a:moveTo>
                  <a:lnTo>
                    <a:pt x="356483" y="796704"/>
                  </a:lnTo>
                  <a:cubicBezTo>
                    <a:pt x="527277" y="796704"/>
                    <a:pt x="629194" y="699893"/>
                    <a:pt x="629194" y="537698"/>
                  </a:cubicBezTo>
                  <a:cubicBezTo>
                    <a:pt x="629194" y="375504"/>
                    <a:pt x="527277" y="277338"/>
                    <a:pt x="356483" y="277338"/>
                  </a:cubicBezTo>
                  <a:lnTo>
                    <a:pt x="302320" y="27733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0ED11BA-2730-2CB1-B186-EFCF86D5969F}"/>
                </a:ext>
              </a:extLst>
            </p:cNvPr>
            <p:cNvSpPr/>
            <p:nvPr/>
          </p:nvSpPr>
          <p:spPr>
            <a:xfrm>
              <a:off x="6000643" y="3355455"/>
              <a:ext cx="802516" cy="856578"/>
            </a:xfrm>
            <a:custGeom>
              <a:avLst/>
              <a:gdLst>
                <a:gd name="connsiteX0" fmla="*/ 463546 w 802516"/>
                <a:gd name="connsiteY0" fmla="*/ 856578 h 856578"/>
                <a:gd name="connsiteX1" fmla="*/ 0 w 802516"/>
                <a:gd name="connsiteY1" fmla="*/ 430321 h 856578"/>
                <a:gd name="connsiteX2" fmla="*/ 415250 w 802516"/>
                <a:gd name="connsiteY2" fmla="*/ 0 h 856578"/>
                <a:gd name="connsiteX3" fmla="*/ 802516 w 802516"/>
                <a:gd name="connsiteY3" fmla="*/ 415420 h 856578"/>
                <a:gd name="connsiteX4" fmla="*/ 795294 w 802516"/>
                <a:gd name="connsiteY4" fmla="*/ 501846 h 856578"/>
                <a:gd name="connsiteX5" fmla="*/ 792496 w 802516"/>
                <a:gd name="connsiteY5" fmla="*/ 518462 h 856578"/>
                <a:gd name="connsiteX6" fmla="*/ 297807 w 802516"/>
                <a:gd name="connsiteY6" fmla="*/ 518462 h 856578"/>
                <a:gd name="connsiteX7" fmla="*/ 498210 w 802516"/>
                <a:gd name="connsiteY7" fmla="*/ 617802 h 856578"/>
                <a:gd name="connsiteX8" fmla="*/ 721543 w 802516"/>
                <a:gd name="connsiteY8" fmla="*/ 552328 h 856578"/>
                <a:gd name="connsiteX9" fmla="*/ 750881 w 802516"/>
                <a:gd name="connsiteY9" fmla="*/ 536163 h 856578"/>
                <a:gd name="connsiteX10" fmla="*/ 750881 w 802516"/>
                <a:gd name="connsiteY10" fmla="*/ 785415 h 856578"/>
                <a:gd name="connsiteX11" fmla="*/ 740590 w 802516"/>
                <a:gd name="connsiteY11" fmla="*/ 791014 h 856578"/>
                <a:gd name="connsiteX12" fmla="*/ 463546 w 802516"/>
                <a:gd name="connsiteY12" fmla="*/ 856578 h 856578"/>
                <a:gd name="connsiteX13" fmla="*/ 414979 w 802516"/>
                <a:gd name="connsiteY13" fmla="*/ 39646 h 856578"/>
                <a:gd name="connsiteX14" fmla="*/ 39629 w 802516"/>
                <a:gd name="connsiteY14" fmla="*/ 430321 h 856578"/>
                <a:gd name="connsiteX15" fmla="*/ 463907 w 802516"/>
                <a:gd name="connsiteY15" fmla="*/ 816933 h 856578"/>
                <a:gd name="connsiteX16" fmla="*/ 711612 w 802516"/>
                <a:gd name="connsiteY16" fmla="*/ 761032 h 856578"/>
                <a:gd name="connsiteX17" fmla="*/ 711612 w 802516"/>
                <a:gd name="connsiteY17" fmla="*/ 601817 h 856578"/>
                <a:gd name="connsiteX18" fmla="*/ 498571 w 802516"/>
                <a:gd name="connsiteY18" fmla="*/ 656906 h 856578"/>
                <a:gd name="connsiteX19" fmla="*/ 248428 w 802516"/>
                <a:gd name="connsiteY19" fmla="*/ 505277 h 856578"/>
                <a:gd name="connsiteX20" fmla="*/ 238408 w 802516"/>
                <a:gd name="connsiteY20" fmla="*/ 478185 h 856578"/>
                <a:gd name="connsiteX21" fmla="*/ 758734 w 802516"/>
                <a:gd name="connsiteY21" fmla="*/ 478185 h 856578"/>
                <a:gd name="connsiteX22" fmla="*/ 762887 w 802516"/>
                <a:gd name="connsiteY22" fmla="*/ 414969 h 856578"/>
                <a:gd name="connsiteX23" fmla="*/ 414979 w 802516"/>
                <a:gd name="connsiteY23" fmla="*/ 39646 h 856578"/>
                <a:gd name="connsiteX24" fmla="*/ 558963 w 802516"/>
                <a:gd name="connsiteY24" fmla="*/ 369724 h 856578"/>
                <a:gd name="connsiteX25" fmla="*/ 235429 w 802516"/>
                <a:gd name="connsiteY25" fmla="*/ 369724 h 856578"/>
                <a:gd name="connsiteX26" fmla="*/ 241838 w 802516"/>
                <a:gd name="connsiteY26" fmla="*/ 344979 h 856578"/>
                <a:gd name="connsiteX27" fmla="*/ 413355 w 802516"/>
                <a:gd name="connsiteY27" fmla="*/ 199673 h 856578"/>
                <a:gd name="connsiteX28" fmla="*/ 557789 w 802516"/>
                <a:gd name="connsiteY28" fmla="*/ 349224 h 856578"/>
                <a:gd name="connsiteX29" fmla="*/ 288148 w 802516"/>
                <a:gd name="connsiteY29" fmla="*/ 330078 h 856578"/>
                <a:gd name="connsiteX30" fmla="*/ 516174 w 802516"/>
                <a:gd name="connsiteY30" fmla="*/ 330078 h 856578"/>
                <a:gd name="connsiteX31" fmla="*/ 413264 w 802516"/>
                <a:gd name="connsiteY31" fmla="*/ 239770 h 856578"/>
                <a:gd name="connsiteX32" fmla="*/ 288509 w 802516"/>
                <a:gd name="connsiteY32" fmla="*/ 330078 h 85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02516" h="856578">
                  <a:moveTo>
                    <a:pt x="463546" y="856578"/>
                  </a:moveTo>
                  <a:cubicBezTo>
                    <a:pt x="181898" y="856578"/>
                    <a:pt x="0" y="689327"/>
                    <a:pt x="0" y="430321"/>
                  </a:cubicBezTo>
                  <a:cubicBezTo>
                    <a:pt x="0" y="180979"/>
                    <a:pt x="174496" y="0"/>
                    <a:pt x="415250" y="0"/>
                  </a:cubicBezTo>
                  <a:cubicBezTo>
                    <a:pt x="646888" y="0"/>
                    <a:pt x="802516" y="166800"/>
                    <a:pt x="802516" y="415420"/>
                  </a:cubicBezTo>
                  <a:cubicBezTo>
                    <a:pt x="802534" y="444380"/>
                    <a:pt x="800118" y="473290"/>
                    <a:pt x="795294" y="501846"/>
                  </a:cubicBezTo>
                  <a:lnTo>
                    <a:pt x="792496" y="518462"/>
                  </a:lnTo>
                  <a:lnTo>
                    <a:pt x="297807" y="518462"/>
                  </a:lnTo>
                  <a:cubicBezTo>
                    <a:pt x="333916" y="580956"/>
                    <a:pt x="406584" y="617802"/>
                    <a:pt x="498210" y="617802"/>
                  </a:cubicBezTo>
                  <a:cubicBezTo>
                    <a:pt x="568171" y="617802"/>
                    <a:pt x="641291" y="596399"/>
                    <a:pt x="721543" y="552328"/>
                  </a:cubicBezTo>
                  <a:lnTo>
                    <a:pt x="750881" y="536163"/>
                  </a:lnTo>
                  <a:lnTo>
                    <a:pt x="750881" y="785415"/>
                  </a:lnTo>
                  <a:lnTo>
                    <a:pt x="740590" y="791014"/>
                  </a:lnTo>
                  <a:cubicBezTo>
                    <a:pt x="659796" y="834362"/>
                    <a:pt x="566636" y="856578"/>
                    <a:pt x="463546" y="856578"/>
                  </a:cubicBezTo>
                  <a:close/>
                  <a:moveTo>
                    <a:pt x="414979" y="39646"/>
                  </a:moveTo>
                  <a:cubicBezTo>
                    <a:pt x="197515" y="39646"/>
                    <a:pt x="39629" y="203917"/>
                    <a:pt x="39629" y="430321"/>
                  </a:cubicBezTo>
                  <a:cubicBezTo>
                    <a:pt x="39629" y="665124"/>
                    <a:pt x="206000" y="816933"/>
                    <a:pt x="463907" y="816933"/>
                  </a:cubicBezTo>
                  <a:cubicBezTo>
                    <a:pt x="549751" y="818338"/>
                    <a:pt x="634685" y="799171"/>
                    <a:pt x="711612" y="761032"/>
                  </a:cubicBezTo>
                  <a:lnTo>
                    <a:pt x="711612" y="601817"/>
                  </a:lnTo>
                  <a:cubicBezTo>
                    <a:pt x="636597" y="638844"/>
                    <a:pt x="566636" y="656906"/>
                    <a:pt x="498571" y="656906"/>
                  </a:cubicBezTo>
                  <a:cubicBezTo>
                    <a:pt x="377336" y="656906"/>
                    <a:pt x="283815" y="600192"/>
                    <a:pt x="248428" y="505277"/>
                  </a:cubicBezTo>
                  <a:lnTo>
                    <a:pt x="238408" y="478185"/>
                  </a:lnTo>
                  <a:lnTo>
                    <a:pt x="758734" y="478185"/>
                  </a:lnTo>
                  <a:cubicBezTo>
                    <a:pt x="761512" y="457228"/>
                    <a:pt x="762900" y="436109"/>
                    <a:pt x="762887" y="414969"/>
                  </a:cubicBezTo>
                  <a:cubicBezTo>
                    <a:pt x="762526" y="186939"/>
                    <a:pt x="626125" y="39646"/>
                    <a:pt x="414979" y="39646"/>
                  </a:cubicBezTo>
                  <a:close/>
                  <a:moveTo>
                    <a:pt x="558963" y="369724"/>
                  </a:moveTo>
                  <a:lnTo>
                    <a:pt x="235429" y="369724"/>
                  </a:lnTo>
                  <a:lnTo>
                    <a:pt x="241838" y="344979"/>
                  </a:lnTo>
                  <a:cubicBezTo>
                    <a:pt x="264677" y="256748"/>
                    <a:pt x="332110" y="199673"/>
                    <a:pt x="413355" y="199673"/>
                  </a:cubicBezTo>
                  <a:cubicBezTo>
                    <a:pt x="496585" y="199673"/>
                    <a:pt x="554720" y="259818"/>
                    <a:pt x="557789" y="349224"/>
                  </a:cubicBezTo>
                  <a:close/>
                  <a:moveTo>
                    <a:pt x="288148" y="330078"/>
                  </a:moveTo>
                  <a:lnTo>
                    <a:pt x="516174" y="330078"/>
                  </a:lnTo>
                  <a:cubicBezTo>
                    <a:pt x="507147" y="274358"/>
                    <a:pt x="468150" y="239770"/>
                    <a:pt x="413264" y="239770"/>
                  </a:cubicBezTo>
                  <a:cubicBezTo>
                    <a:pt x="358379" y="239770"/>
                    <a:pt x="311438" y="274177"/>
                    <a:pt x="288509" y="330078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571E2E6D-FCC1-3B4D-38C5-07BA39156266}"/>
                </a:ext>
              </a:extLst>
            </p:cNvPr>
            <p:cNvSpPr/>
            <p:nvPr/>
          </p:nvSpPr>
          <p:spPr>
            <a:xfrm>
              <a:off x="6867162" y="3355726"/>
              <a:ext cx="670358" cy="856307"/>
            </a:xfrm>
            <a:custGeom>
              <a:avLst/>
              <a:gdLst>
                <a:gd name="connsiteX0" fmla="*/ 305660 w 670358"/>
                <a:gd name="connsiteY0" fmla="*/ 856307 h 856307"/>
                <a:gd name="connsiteX1" fmla="*/ 16790 w 670358"/>
                <a:gd name="connsiteY1" fmla="*/ 785505 h 856307"/>
                <a:gd name="connsiteX2" fmla="*/ 7222 w 670358"/>
                <a:gd name="connsiteY2" fmla="*/ 779726 h 856307"/>
                <a:gd name="connsiteX3" fmla="*/ 7222 w 670358"/>
                <a:gd name="connsiteY3" fmla="*/ 500491 h 856307"/>
                <a:gd name="connsiteX4" fmla="*/ 38817 w 670358"/>
                <a:gd name="connsiteY4" fmla="*/ 523700 h 856307"/>
                <a:gd name="connsiteX5" fmla="*/ 294647 w 670358"/>
                <a:gd name="connsiteY5" fmla="*/ 610036 h 856307"/>
                <a:gd name="connsiteX6" fmla="*/ 381578 w 670358"/>
                <a:gd name="connsiteY6" fmla="*/ 579872 h 856307"/>
                <a:gd name="connsiteX7" fmla="*/ 269551 w 670358"/>
                <a:gd name="connsiteY7" fmla="*/ 529841 h 856307"/>
                <a:gd name="connsiteX8" fmla="*/ 250143 w 670358"/>
                <a:gd name="connsiteY8" fmla="*/ 524333 h 856307"/>
                <a:gd name="connsiteX9" fmla="*/ 0 w 670358"/>
                <a:gd name="connsiteY9" fmla="*/ 274990 h 856307"/>
                <a:gd name="connsiteX10" fmla="*/ 348449 w 670358"/>
                <a:gd name="connsiteY10" fmla="*/ 0 h 856307"/>
                <a:gd name="connsiteX11" fmla="*/ 607980 w 670358"/>
                <a:gd name="connsiteY11" fmla="*/ 60868 h 856307"/>
                <a:gd name="connsiteX12" fmla="*/ 617820 w 670358"/>
                <a:gd name="connsiteY12" fmla="*/ 66648 h 856307"/>
                <a:gd name="connsiteX13" fmla="*/ 617820 w 670358"/>
                <a:gd name="connsiteY13" fmla="*/ 326105 h 856307"/>
                <a:gd name="connsiteX14" fmla="*/ 587488 w 670358"/>
                <a:gd name="connsiteY14" fmla="*/ 307140 h 856307"/>
                <a:gd name="connsiteX15" fmla="*/ 359552 w 670358"/>
                <a:gd name="connsiteY15" fmla="*/ 246272 h 856307"/>
                <a:gd name="connsiteX16" fmla="*/ 286523 w 670358"/>
                <a:gd name="connsiteY16" fmla="*/ 272281 h 856307"/>
                <a:gd name="connsiteX17" fmla="*/ 390516 w 670358"/>
                <a:gd name="connsiteY17" fmla="*/ 318158 h 856307"/>
                <a:gd name="connsiteX18" fmla="*/ 670358 w 670358"/>
                <a:gd name="connsiteY18" fmla="*/ 578789 h 856307"/>
                <a:gd name="connsiteX19" fmla="*/ 305660 w 670358"/>
                <a:gd name="connsiteY19" fmla="*/ 856307 h 856307"/>
                <a:gd name="connsiteX20" fmla="*/ 46761 w 670358"/>
                <a:gd name="connsiteY20" fmla="*/ 756968 h 856307"/>
                <a:gd name="connsiteX21" fmla="*/ 305660 w 670358"/>
                <a:gd name="connsiteY21" fmla="*/ 816481 h 856307"/>
                <a:gd name="connsiteX22" fmla="*/ 630639 w 670358"/>
                <a:gd name="connsiteY22" fmla="*/ 578337 h 856307"/>
                <a:gd name="connsiteX23" fmla="*/ 381037 w 670358"/>
                <a:gd name="connsiteY23" fmla="*/ 356268 h 856307"/>
                <a:gd name="connsiteX24" fmla="*/ 246532 w 670358"/>
                <a:gd name="connsiteY24" fmla="*/ 271829 h 856307"/>
                <a:gd name="connsiteX25" fmla="*/ 359282 w 670358"/>
                <a:gd name="connsiteY25" fmla="*/ 206175 h 856307"/>
                <a:gd name="connsiteX26" fmla="*/ 577920 w 670358"/>
                <a:gd name="connsiteY26" fmla="*/ 256296 h 856307"/>
                <a:gd name="connsiteX27" fmla="*/ 577920 w 670358"/>
                <a:gd name="connsiteY27" fmla="*/ 89496 h 856307"/>
                <a:gd name="connsiteX28" fmla="*/ 348178 w 670358"/>
                <a:gd name="connsiteY28" fmla="*/ 39375 h 856307"/>
                <a:gd name="connsiteX29" fmla="*/ 39449 w 670358"/>
                <a:gd name="connsiteY29" fmla="*/ 274719 h 856307"/>
                <a:gd name="connsiteX30" fmla="*/ 260524 w 670358"/>
                <a:gd name="connsiteY30" fmla="*/ 485861 h 856307"/>
                <a:gd name="connsiteX31" fmla="*/ 280113 w 670358"/>
                <a:gd name="connsiteY31" fmla="*/ 491460 h 856307"/>
                <a:gd name="connsiteX32" fmla="*/ 420666 w 670358"/>
                <a:gd name="connsiteY32" fmla="*/ 579872 h 856307"/>
                <a:gd name="connsiteX33" fmla="*/ 294286 w 670358"/>
                <a:gd name="connsiteY33" fmla="*/ 649681 h 856307"/>
                <a:gd name="connsiteX34" fmla="*/ 46490 w 670358"/>
                <a:gd name="connsiteY34" fmla="*/ 577434 h 856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0358" h="856307">
                  <a:moveTo>
                    <a:pt x="305660" y="856307"/>
                  </a:moveTo>
                  <a:cubicBezTo>
                    <a:pt x="194896" y="856307"/>
                    <a:pt x="92257" y="831202"/>
                    <a:pt x="16790" y="785505"/>
                  </a:cubicBezTo>
                  <a:lnTo>
                    <a:pt x="7222" y="779726"/>
                  </a:lnTo>
                  <a:lnTo>
                    <a:pt x="7222" y="500491"/>
                  </a:lnTo>
                  <a:lnTo>
                    <a:pt x="38817" y="523700"/>
                  </a:lnTo>
                  <a:cubicBezTo>
                    <a:pt x="112244" y="579915"/>
                    <a:pt x="202187" y="610268"/>
                    <a:pt x="294647" y="610036"/>
                  </a:cubicBezTo>
                  <a:cubicBezTo>
                    <a:pt x="347456" y="610036"/>
                    <a:pt x="381578" y="598205"/>
                    <a:pt x="381578" y="579872"/>
                  </a:cubicBezTo>
                  <a:cubicBezTo>
                    <a:pt x="381578" y="561540"/>
                    <a:pt x="336894" y="548716"/>
                    <a:pt x="269551" y="529841"/>
                  </a:cubicBezTo>
                  <a:lnTo>
                    <a:pt x="250143" y="524333"/>
                  </a:lnTo>
                  <a:cubicBezTo>
                    <a:pt x="133783" y="492273"/>
                    <a:pt x="0" y="434837"/>
                    <a:pt x="0" y="274990"/>
                  </a:cubicBezTo>
                  <a:cubicBezTo>
                    <a:pt x="0" y="107919"/>
                    <a:pt x="136761" y="0"/>
                    <a:pt x="348449" y="0"/>
                  </a:cubicBezTo>
                  <a:cubicBezTo>
                    <a:pt x="443505" y="0"/>
                    <a:pt x="542984" y="23300"/>
                    <a:pt x="607980" y="60868"/>
                  </a:cubicBezTo>
                  <a:lnTo>
                    <a:pt x="617820" y="66648"/>
                  </a:lnTo>
                  <a:lnTo>
                    <a:pt x="617820" y="326105"/>
                  </a:lnTo>
                  <a:lnTo>
                    <a:pt x="587488" y="307140"/>
                  </a:lnTo>
                  <a:cubicBezTo>
                    <a:pt x="540728" y="277790"/>
                    <a:pt x="449373" y="246272"/>
                    <a:pt x="359552" y="246272"/>
                  </a:cubicBezTo>
                  <a:cubicBezTo>
                    <a:pt x="315139" y="246272"/>
                    <a:pt x="286523" y="256477"/>
                    <a:pt x="286523" y="272281"/>
                  </a:cubicBezTo>
                  <a:cubicBezTo>
                    <a:pt x="286523" y="290885"/>
                    <a:pt x="336443" y="305334"/>
                    <a:pt x="390516" y="318158"/>
                  </a:cubicBezTo>
                  <a:cubicBezTo>
                    <a:pt x="488370" y="341277"/>
                    <a:pt x="670358" y="384444"/>
                    <a:pt x="670358" y="578789"/>
                  </a:cubicBezTo>
                  <a:cubicBezTo>
                    <a:pt x="670539" y="752452"/>
                    <a:pt x="534048" y="856307"/>
                    <a:pt x="305660" y="856307"/>
                  </a:cubicBezTo>
                  <a:close/>
                  <a:moveTo>
                    <a:pt x="46761" y="756968"/>
                  </a:moveTo>
                  <a:cubicBezTo>
                    <a:pt x="115367" y="795439"/>
                    <a:pt x="206722" y="816481"/>
                    <a:pt x="305660" y="816481"/>
                  </a:cubicBezTo>
                  <a:cubicBezTo>
                    <a:pt x="509404" y="816481"/>
                    <a:pt x="630639" y="727437"/>
                    <a:pt x="630639" y="578337"/>
                  </a:cubicBezTo>
                  <a:cubicBezTo>
                    <a:pt x="630639" y="429237"/>
                    <a:pt x="507328" y="386160"/>
                    <a:pt x="381037" y="356268"/>
                  </a:cubicBezTo>
                  <a:cubicBezTo>
                    <a:pt x="304847" y="338206"/>
                    <a:pt x="246532" y="320144"/>
                    <a:pt x="246532" y="271829"/>
                  </a:cubicBezTo>
                  <a:cubicBezTo>
                    <a:pt x="246532" y="252052"/>
                    <a:pt x="257545" y="206175"/>
                    <a:pt x="359282" y="206175"/>
                  </a:cubicBezTo>
                  <a:cubicBezTo>
                    <a:pt x="434902" y="207074"/>
                    <a:pt x="509453" y="224165"/>
                    <a:pt x="577920" y="256296"/>
                  </a:cubicBezTo>
                  <a:lnTo>
                    <a:pt x="577920" y="89496"/>
                  </a:lnTo>
                  <a:cubicBezTo>
                    <a:pt x="518611" y="58430"/>
                    <a:pt x="431860" y="39375"/>
                    <a:pt x="348178" y="39375"/>
                  </a:cubicBezTo>
                  <a:cubicBezTo>
                    <a:pt x="160593" y="39375"/>
                    <a:pt x="39449" y="131760"/>
                    <a:pt x="39449" y="274719"/>
                  </a:cubicBezTo>
                  <a:cubicBezTo>
                    <a:pt x="39449" y="406660"/>
                    <a:pt x="145699" y="454163"/>
                    <a:pt x="260524" y="485861"/>
                  </a:cubicBezTo>
                  <a:lnTo>
                    <a:pt x="280113" y="491460"/>
                  </a:lnTo>
                  <a:cubicBezTo>
                    <a:pt x="370385" y="517198"/>
                    <a:pt x="420666" y="531286"/>
                    <a:pt x="420666" y="579872"/>
                  </a:cubicBezTo>
                  <a:cubicBezTo>
                    <a:pt x="420666" y="600914"/>
                    <a:pt x="408389" y="649681"/>
                    <a:pt x="294286" y="649681"/>
                  </a:cubicBezTo>
                  <a:cubicBezTo>
                    <a:pt x="206418" y="650242"/>
                    <a:pt x="120298" y="625133"/>
                    <a:pt x="46490" y="577434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91728A6-83A8-1836-1954-F7A37FACCA46}"/>
                </a:ext>
              </a:extLst>
            </p:cNvPr>
            <p:cNvSpPr/>
            <p:nvPr/>
          </p:nvSpPr>
          <p:spPr>
            <a:xfrm>
              <a:off x="7619667" y="3023842"/>
              <a:ext cx="311441" cy="1167420"/>
            </a:xfrm>
            <a:custGeom>
              <a:avLst/>
              <a:gdLst>
                <a:gd name="connsiteX0" fmla="*/ 304848 w 311441"/>
                <a:gd name="connsiteY0" fmla="*/ 1167421 h 1167420"/>
                <a:gd name="connsiteX1" fmla="*/ 6952 w 311441"/>
                <a:gd name="connsiteY1" fmla="*/ 1167421 h 1167420"/>
                <a:gd name="connsiteX2" fmla="*/ 6952 w 311441"/>
                <a:gd name="connsiteY2" fmla="*/ 352384 h 1167420"/>
                <a:gd name="connsiteX3" fmla="*/ 304848 w 311441"/>
                <a:gd name="connsiteY3" fmla="*/ 352384 h 1167420"/>
                <a:gd name="connsiteX4" fmla="*/ 46942 w 311441"/>
                <a:gd name="connsiteY4" fmla="*/ 1127775 h 1167420"/>
                <a:gd name="connsiteX5" fmla="*/ 265219 w 311441"/>
                <a:gd name="connsiteY5" fmla="*/ 1127775 h 1167420"/>
                <a:gd name="connsiteX6" fmla="*/ 265219 w 311441"/>
                <a:gd name="connsiteY6" fmla="*/ 392120 h 1167420"/>
                <a:gd name="connsiteX7" fmla="*/ 46942 w 311441"/>
                <a:gd name="connsiteY7" fmla="*/ 392120 h 1167420"/>
                <a:gd name="connsiteX8" fmla="*/ 156080 w 311441"/>
                <a:gd name="connsiteY8" fmla="*/ 311565 h 1167420"/>
                <a:gd name="connsiteX9" fmla="*/ 0 w 311441"/>
                <a:gd name="connsiteY9" fmla="*/ 156144 h 1167420"/>
                <a:gd name="connsiteX10" fmla="*/ 155358 w 311441"/>
                <a:gd name="connsiteY10" fmla="*/ 0 h 1167420"/>
                <a:gd name="connsiteX11" fmla="*/ 311438 w 311441"/>
                <a:gd name="connsiteY11" fmla="*/ 155421 h 1167420"/>
                <a:gd name="connsiteX12" fmla="*/ 311438 w 311441"/>
                <a:gd name="connsiteY12" fmla="*/ 155873 h 1167420"/>
                <a:gd name="connsiteX13" fmla="*/ 157800 w 311441"/>
                <a:gd name="connsiteY13" fmla="*/ 311563 h 1167420"/>
                <a:gd name="connsiteX14" fmla="*/ 156080 w 311441"/>
                <a:gd name="connsiteY14" fmla="*/ 311565 h 1167420"/>
                <a:gd name="connsiteX15" fmla="*/ 156080 w 311441"/>
                <a:gd name="connsiteY15" fmla="*/ 39735 h 1167420"/>
                <a:gd name="connsiteX16" fmla="*/ 39991 w 311441"/>
                <a:gd name="connsiteY16" fmla="*/ 155872 h 1167420"/>
                <a:gd name="connsiteX17" fmla="*/ 156080 w 311441"/>
                <a:gd name="connsiteY17" fmla="*/ 272009 h 1167420"/>
                <a:gd name="connsiteX18" fmla="*/ 272170 w 311441"/>
                <a:gd name="connsiteY18" fmla="*/ 155872 h 1167420"/>
                <a:gd name="connsiteX19" fmla="*/ 156985 w 311441"/>
                <a:gd name="connsiteY19" fmla="*/ 39915 h 1167420"/>
                <a:gd name="connsiteX20" fmla="*/ 156080 w 311441"/>
                <a:gd name="connsiteY20" fmla="*/ 39916 h 1167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1441" h="1167420">
                  <a:moveTo>
                    <a:pt x="304848" y="1167421"/>
                  </a:moveTo>
                  <a:lnTo>
                    <a:pt x="6952" y="1167421"/>
                  </a:lnTo>
                  <a:lnTo>
                    <a:pt x="6952" y="352384"/>
                  </a:lnTo>
                  <a:lnTo>
                    <a:pt x="304848" y="352384"/>
                  </a:lnTo>
                  <a:close/>
                  <a:moveTo>
                    <a:pt x="46942" y="1127775"/>
                  </a:moveTo>
                  <a:lnTo>
                    <a:pt x="265219" y="1127775"/>
                  </a:lnTo>
                  <a:lnTo>
                    <a:pt x="265219" y="392120"/>
                  </a:lnTo>
                  <a:lnTo>
                    <a:pt x="46942" y="392120"/>
                  </a:lnTo>
                  <a:close/>
                  <a:moveTo>
                    <a:pt x="156080" y="311565"/>
                  </a:moveTo>
                  <a:cubicBezTo>
                    <a:pt x="70079" y="311764"/>
                    <a:pt x="200" y="242180"/>
                    <a:pt x="0" y="156144"/>
                  </a:cubicBezTo>
                  <a:cubicBezTo>
                    <a:pt x="-199" y="70108"/>
                    <a:pt x="69357" y="200"/>
                    <a:pt x="155358" y="0"/>
                  </a:cubicBezTo>
                  <a:cubicBezTo>
                    <a:pt x="241359" y="-199"/>
                    <a:pt x="311238" y="69385"/>
                    <a:pt x="311438" y="155421"/>
                  </a:cubicBezTo>
                  <a:cubicBezTo>
                    <a:pt x="311438" y="155572"/>
                    <a:pt x="311438" y="155722"/>
                    <a:pt x="311438" y="155873"/>
                  </a:cubicBezTo>
                  <a:cubicBezTo>
                    <a:pt x="311987" y="241309"/>
                    <a:pt x="243201" y="311014"/>
                    <a:pt x="157800" y="311563"/>
                  </a:cubicBezTo>
                  <a:cubicBezTo>
                    <a:pt x="157227" y="311567"/>
                    <a:pt x="156654" y="311568"/>
                    <a:pt x="156080" y="311565"/>
                  </a:cubicBezTo>
                  <a:close/>
                  <a:moveTo>
                    <a:pt x="156080" y="39735"/>
                  </a:moveTo>
                  <a:cubicBezTo>
                    <a:pt x="91966" y="39735"/>
                    <a:pt x="39991" y="91732"/>
                    <a:pt x="39991" y="155872"/>
                  </a:cubicBezTo>
                  <a:cubicBezTo>
                    <a:pt x="39991" y="220013"/>
                    <a:pt x="91966" y="272009"/>
                    <a:pt x="156080" y="272009"/>
                  </a:cubicBezTo>
                  <a:cubicBezTo>
                    <a:pt x="220194" y="272009"/>
                    <a:pt x="272170" y="220013"/>
                    <a:pt x="272170" y="155872"/>
                  </a:cubicBezTo>
                  <a:cubicBezTo>
                    <a:pt x="272370" y="92031"/>
                    <a:pt x="220799" y="40116"/>
                    <a:pt x="156985" y="39915"/>
                  </a:cubicBezTo>
                  <a:cubicBezTo>
                    <a:pt x="156683" y="39914"/>
                    <a:pt x="156382" y="39915"/>
                    <a:pt x="156080" y="39916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92B11F1C-BCC1-5397-AFC9-C4128882B826}"/>
                </a:ext>
              </a:extLst>
            </p:cNvPr>
            <p:cNvSpPr/>
            <p:nvPr/>
          </p:nvSpPr>
          <p:spPr>
            <a:xfrm>
              <a:off x="8012350" y="3356810"/>
              <a:ext cx="865977" cy="1146566"/>
            </a:xfrm>
            <a:custGeom>
              <a:avLst/>
              <a:gdLst>
                <a:gd name="connsiteX0" fmla="*/ 391509 w 865977"/>
                <a:gd name="connsiteY0" fmla="*/ 1146560 h 1146566"/>
                <a:gd name="connsiteX1" fmla="*/ 85217 w 865977"/>
                <a:gd name="connsiteY1" fmla="*/ 1057245 h 1146566"/>
                <a:gd name="connsiteX2" fmla="*/ 76189 w 865977"/>
                <a:gd name="connsiteY2" fmla="*/ 1051374 h 1146566"/>
                <a:gd name="connsiteX3" fmla="*/ 76189 w 865977"/>
                <a:gd name="connsiteY3" fmla="*/ 760851 h 1146566"/>
                <a:gd name="connsiteX4" fmla="*/ 108416 w 865977"/>
                <a:gd name="connsiteY4" fmla="*/ 786680 h 1146566"/>
                <a:gd name="connsiteX5" fmla="*/ 364969 w 865977"/>
                <a:gd name="connsiteY5" fmla="*/ 884936 h 1146566"/>
                <a:gd name="connsiteX6" fmla="*/ 568351 w 865977"/>
                <a:gd name="connsiteY6" fmla="*/ 732043 h 1146566"/>
                <a:gd name="connsiteX7" fmla="*/ 362170 w 865977"/>
                <a:gd name="connsiteY7" fmla="*/ 817836 h 1146566"/>
                <a:gd name="connsiteX8" fmla="*/ 0 w 865977"/>
                <a:gd name="connsiteY8" fmla="*/ 408196 h 1146566"/>
                <a:gd name="connsiteX9" fmla="*/ 365059 w 865977"/>
                <a:gd name="connsiteY9" fmla="*/ 0 h 1146566"/>
                <a:gd name="connsiteX10" fmla="*/ 592183 w 865977"/>
                <a:gd name="connsiteY10" fmla="*/ 102591 h 1146566"/>
                <a:gd name="connsiteX11" fmla="*/ 611320 w 865977"/>
                <a:gd name="connsiteY11" fmla="*/ 19417 h 1146566"/>
                <a:gd name="connsiteX12" fmla="*/ 865977 w 865977"/>
                <a:gd name="connsiteY12" fmla="*/ 19417 h 1146566"/>
                <a:gd name="connsiteX13" fmla="*/ 865977 w 865977"/>
                <a:gd name="connsiteY13" fmla="*/ 703686 h 1146566"/>
                <a:gd name="connsiteX14" fmla="*/ 391509 w 865977"/>
                <a:gd name="connsiteY14" fmla="*/ 1146560 h 1146566"/>
                <a:gd name="connsiteX15" fmla="*/ 115999 w 865977"/>
                <a:gd name="connsiteY15" fmla="*/ 1029881 h 1146566"/>
                <a:gd name="connsiteX16" fmla="*/ 391509 w 865977"/>
                <a:gd name="connsiteY16" fmla="*/ 1106734 h 1146566"/>
                <a:gd name="connsiteX17" fmla="*/ 826438 w 865977"/>
                <a:gd name="connsiteY17" fmla="*/ 703595 h 1146566"/>
                <a:gd name="connsiteX18" fmla="*/ 826438 w 865977"/>
                <a:gd name="connsiteY18" fmla="*/ 59152 h 1146566"/>
                <a:gd name="connsiteX19" fmla="*/ 643006 w 865977"/>
                <a:gd name="connsiteY19" fmla="*/ 59152 h 1146566"/>
                <a:gd name="connsiteX20" fmla="*/ 611411 w 865977"/>
                <a:gd name="connsiteY20" fmla="*/ 195880 h 1146566"/>
                <a:gd name="connsiteX21" fmla="*/ 585864 w 865977"/>
                <a:gd name="connsiteY21" fmla="*/ 158492 h 1146566"/>
                <a:gd name="connsiteX22" fmla="*/ 365149 w 865977"/>
                <a:gd name="connsiteY22" fmla="*/ 39465 h 1146566"/>
                <a:gd name="connsiteX23" fmla="*/ 39720 w 865977"/>
                <a:gd name="connsiteY23" fmla="*/ 408015 h 1146566"/>
                <a:gd name="connsiteX24" fmla="*/ 362351 w 865977"/>
                <a:gd name="connsiteY24" fmla="*/ 778281 h 1146566"/>
                <a:gd name="connsiteX25" fmla="*/ 571782 w 865977"/>
                <a:gd name="connsiteY25" fmla="*/ 665214 h 1146566"/>
                <a:gd name="connsiteX26" fmla="*/ 607890 w 865977"/>
                <a:gd name="connsiteY26" fmla="*/ 610036 h 1146566"/>
                <a:gd name="connsiteX27" fmla="*/ 607890 w 865977"/>
                <a:gd name="connsiteY27" fmla="*/ 730146 h 1146566"/>
                <a:gd name="connsiteX28" fmla="*/ 364878 w 865977"/>
                <a:gd name="connsiteY28" fmla="*/ 924762 h 1146566"/>
                <a:gd name="connsiteX29" fmla="*/ 115728 w 865977"/>
                <a:gd name="connsiteY29" fmla="*/ 841316 h 1146566"/>
                <a:gd name="connsiteX30" fmla="*/ 435832 w 865977"/>
                <a:gd name="connsiteY30" fmla="*/ 591974 h 1146566"/>
                <a:gd name="connsiteX31" fmla="*/ 260705 w 865977"/>
                <a:gd name="connsiteY31" fmla="*/ 409912 h 1146566"/>
                <a:gd name="connsiteX32" fmla="*/ 435832 w 865977"/>
                <a:gd name="connsiteY32" fmla="*/ 226314 h 1146566"/>
                <a:gd name="connsiteX33" fmla="*/ 612404 w 865977"/>
                <a:gd name="connsiteY33" fmla="*/ 408467 h 1146566"/>
                <a:gd name="connsiteX34" fmla="*/ 435832 w 865977"/>
                <a:gd name="connsiteY34" fmla="*/ 591974 h 1146566"/>
                <a:gd name="connsiteX35" fmla="*/ 435832 w 865977"/>
                <a:gd name="connsiteY35" fmla="*/ 266050 h 1146566"/>
                <a:gd name="connsiteX36" fmla="*/ 300425 w 865977"/>
                <a:gd name="connsiteY36" fmla="*/ 409912 h 1146566"/>
                <a:gd name="connsiteX37" fmla="*/ 435832 w 865977"/>
                <a:gd name="connsiteY37" fmla="*/ 552328 h 1146566"/>
                <a:gd name="connsiteX38" fmla="*/ 572684 w 865977"/>
                <a:gd name="connsiteY38" fmla="*/ 408467 h 1146566"/>
                <a:gd name="connsiteX39" fmla="*/ 435832 w 865977"/>
                <a:gd name="connsiteY39" fmla="*/ 265779 h 11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5977" h="1146566">
                  <a:moveTo>
                    <a:pt x="391509" y="1146560"/>
                  </a:moveTo>
                  <a:cubicBezTo>
                    <a:pt x="282918" y="1147105"/>
                    <a:pt x="176508" y="1116076"/>
                    <a:pt x="85217" y="1057245"/>
                  </a:cubicBezTo>
                  <a:lnTo>
                    <a:pt x="76189" y="1051374"/>
                  </a:lnTo>
                  <a:lnTo>
                    <a:pt x="76189" y="760851"/>
                  </a:lnTo>
                  <a:lnTo>
                    <a:pt x="108416" y="786680"/>
                  </a:lnTo>
                  <a:cubicBezTo>
                    <a:pt x="181807" y="845471"/>
                    <a:pt x="284988" y="884936"/>
                    <a:pt x="364969" y="884936"/>
                  </a:cubicBezTo>
                  <a:cubicBezTo>
                    <a:pt x="487648" y="884936"/>
                    <a:pt x="567178" y="824970"/>
                    <a:pt x="568351" y="732043"/>
                  </a:cubicBezTo>
                  <a:cubicBezTo>
                    <a:pt x="514134" y="787482"/>
                    <a:pt x="439696" y="818456"/>
                    <a:pt x="362170" y="817836"/>
                  </a:cubicBezTo>
                  <a:cubicBezTo>
                    <a:pt x="184244" y="817746"/>
                    <a:pt x="0" y="664221"/>
                    <a:pt x="0" y="408196"/>
                  </a:cubicBezTo>
                  <a:cubicBezTo>
                    <a:pt x="0" y="183146"/>
                    <a:pt x="163753" y="0"/>
                    <a:pt x="365059" y="0"/>
                  </a:cubicBezTo>
                  <a:cubicBezTo>
                    <a:pt x="451995" y="-84"/>
                    <a:pt x="534754" y="37298"/>
                    <a:pt x="592183" y="102591"/>
                  </a:cubicBezTo>
                  <a:lnTo>
                    <a:pt x="611320" y="19417"/>
                  </a:lnTo>
                  <a:lnTo>
                    <a:pt x="865977" y="19417"/>
                  </a:lnTo>
                  <a:lnTo>
                    <a:pt x="865977" y="703686"/>
                  </a:lnTo>
                  <a:cubicBezTo>
                    <a:pt x="866067" y="972716"/>
                    <a:pt x="679837" y="1146560"/>
                    <a:pt x="391509" y="1146560"/>
                  </a:cubicBezTo>
                  <a:close/>
                  <a:moveTo>
                    <a:pt x="115999" y="1029881"/>
                  </a:moveTo>
                  <a:cubicBezTo>
                    <a:pt x="198906" y="1080627"/>
                    <a:pt x="294316" y="1107241"/>
                    <a:pt x="391509" y="1106734"/>
                  </a:cubicBezTo>
                  <a:cubicBezTo>
                    <a:pt x="659797" y="1106734"/>
                    <a:pt x="826438" y="952306"/>
                    <a:pt x="826438" y="703595"/>
                  </a:cubicBezTo>
                  <a:lnTo>
                    <a:pt x="826438" y="59152"/>
                  </a:lnTo>
                  <a:lnTo>
                    <a:pt x="643006" y="59152"/>
                  </a:lnTo>
                  <a:lnTo>
                    <a:pt x="611411" y="195880"/>
                  </a:lnTo>
                  <a:lnTo>
                    <a:pt x="585864" y="158492"/>
                  </a:lnTo>
                  <a:cubicBezTo>
                    <a:pt x="561310" y="122369"/>
                    <a:pt x="490627" y="39465"/>
                    <a:pt x="365149" y="39465"/>
                  </a:cubicBezTo>
                  <a:cubicBezTo>
                    <a:pt x="170524" y="39465"/>
                    <a:pt x="39720" y="230017"/>
                    <a:pt x="39720" y="408015"/>
                  </a:cubicBezTo>
                  <a:cubicBezTo>
                    <a:pt x="39720" y="615725"/>
                    <a:pt x="181446" y="778281"/>
                    <a:pt x="362351" y="778281"/>
                  </a:cubicBezTo>
                  <a:cubicBezTo>
                    <a:pt x="446901" y="778925"/>
                    <a:pt x="525909" y="736270"/>
                    <a:pt x="571782" y="665214"/>
                  </a:cubicBezTo>
                  <a:lnTo>
                    <a:pt x="607890" y="610036"/>
                  </a:lnTo>
                  <a:lnTo>
                    <a:pt x="607890" y="730146"/>
                  </a:lnTo>
                  <a:cubicBezTo>
                    <a:pt x="607890" y="846554"/>
                    <a:pt x="510216" y="924762"/>
                    <a:pt x="364878" y="924762"/>
                  </a:cubicBezTo>
                  <a:cubicBezTo>
                    <a:pt x="287877" y="924762"/>
                    <a:pt x="192008" y="892070"/>
                    <a:pt x="115728" y="841316"/>
                  </a:cubicBezTo>
                  <a:close/>
                  <a:moveTo>
                    <a:pt x="435832" y="591974"/>
                  </a:moveTo>
                  <a:cubicBezTo>
                    <a:pt x="335991" y="591974"/>
                    <a:pt x="260705" y="513676"/>
                    <a:pt x="260705" y="409912"/>
                  </a:cubicBezTo>
                  <a:cubicBezTo>
                    <a:pt x="260705" y="306147"/>
                    <a:pt x="337706" y="226314"/>
                    <a:pt x="435832" y="226314"/>
                  </a:cubicBezTo>
                  <a:cubicBezTo>
                    <a:pt x="533958" y="226314"/>
                    <a:pt x="612404" y="306327"/>
                    <a:pt x="612404" y="408467"/>
                  </a:cubicBezTo>
                  <a:cubicBezTo>
                    <a:pt x="612404" y="512773"/>
                    <a:pt x="536485" y="591974"/>
                    <a:pt x="435832" y="591974"/>
                  </a:cubicBezTo>
                  <a:close/>
                  <a:moveTo>
                    <a:pt x="435832" y="266050"/>
                  </a:moveTo>
                  <a:cubicBezTo>
                    <a:pt x="359914" y="266050"/>
                    <a:pt x="300425" y="329266"/>
                    <a:pt x="300425" y="409912"/>
                  </a:cubicBezTo>
                  <a:cubicBezTo>
                    <a:pt x="300425" y="490557"/>
                    <a:pt x="358650" y="552328"/>
                    <a:pt x="435832" y="552328"/>
                  </a:cubicBezTo>
                  <a:cubicBezTo>
                    <a:pt x="513015" y="552328"/>
                    <a:pt x="572684" y="490467"/>
                    <a:pt x="572684" y="408467"/>
                  </a:cubicBezTo>
                  <a:cubicBezTo>
                    <a:pt x="572684" y="328363"/>
                    <a:pt x="512563" y="265779"/>
                    <a:pt x="435832" y="265779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F692CC5B-2CA8-34D7-9AD2-D048495FD36B}"/>
                </a:ext>
              </a:extLst>
            </p:cNvPr>
            <p:cNvSpPr/>
            <p:nvPr/>
          </p:nvSpPr>
          <p:spPr>
            <a:xfrm>
              <a:off x="9003173" y="3355524"/>
              <a:ext cx="772635" cy="835739"/>
            </a:xfrm>
            <a:custGeom>
              <a:avLst/>
              <a:gdLst>
                <a:gd name="connsiteX0" fmla="*/ 772365 w 772635"/>
                <a:gd name="connsiteY0" fmla="*/ 835739 h 835739"/>
                <a:gd name="connsiteX1" fmla="*/ 474468 w 772635"/>
                <a:gd name="connsiteY1" fmla="*/ 835739 h 835739"/>
                <a:gd name="connsiteX2" fmla="*/ 474468 w 772635"/>
                <a:gd name="connsiteY2" fmla="*/ 366134 h 835739"/>
                <a:gd name="connsiteX3" fmla="*/ 391779 w 772635"/>
                <a:gd name="connsiteY3" fmla="*/ 270858 h 835739"/>
                <a:gd name="connsiteX4" fmla="*/ 297897 w 772635"/>
                <a:gd name="connsiteY4" fmla="*/ 360535 h 835739"/>
                <a:gd name="connsiteX5" fmla="*/ 297897 w 772635"/>
                <a:gd name="connsiteY5" fmla="*/ 835378 h 835739"/>
                <a:gd name="connsiteX6" fmla="*/ 0 w 772635"/>
                <a:gd name="connsiteY6" fmla="*/ 835378 h 835739"/>
                <a:gd name="connsiteX7" fmla="*/ 0 w 772635"/>
                <a:gd name="connsiteY7" fmla="*/ 20703 h 835739"/>
                <a:gd name="connsiteX8" fmla="*/ 234707 w 772635"/>
                <a:gd name="connsiteY8" fmla="*/ 20703 h 835739"/>
                <a:gd name="connsiteX9" fmla="*/ 256733 w 772635"/>
                <a:gd name="connsiteY9" fmla="*/ 105593 h 835739"/>
                <a:gd name="connsiteX10" fmla="*/ 482412 w 772635"/>
                <a:gd name="connsiteY10" fmla="*/ 22 h 835739"/>
                <a:gd name="connsiteX11" fmla="*/ 772636 w 772635"/>
                <a:gd name="connsiteY11" fmla="*/ 295874 h 835739"/>
                <a:gd name="connsiteX12" fmla="*/ 514459 w 772635"/>
                <a:gd name="connsiteY12" fmla="*/ 796093 h 835739"/>
                <a:gd name="connsiteX13" fmla="*/ 732646 w 772635"/>
                <a:gd name="connsiteY13" fmla="*/ 796093 h 835739"/>
                <a:gd name="connsiteX14" fmla="*/ 732646 w 772635"/>
                <a:gd name="connsiteY14" fmla="*/ 295783 h 835739"/>
                <a:gd name="connsiteX15" fmla="*/ 482141 w 772635"/>
                <a:gd name="connsiteY15" fmla="*/ 39577 h 835739"/>
                <a:gd name="connsiteX16" fmla="*/ 268739 w 772635"/>
                <a:gd name="connsiteY16" fmla="*/ 156979 h 835739"/>
                <a:gd name="connsiteX17" fmla="*/ 262871 w 772635"/>
                <a:gd name="connsiteY17" fmla="*/ 166009 h 835739"/>
                <a:gd name="connsiteX18" fmla="*/ 230915 w 772635"/>
                <a:gd name="connsiteY18" fmla="*/ 166009 h 835739"/>
                <a:gd name="connsiteX19" fmla="*/ 204556 w 772635"/>
                <a:gd name="connsiteY19" fmla="*/ 60439 h 835739"/>
                <a:gd name="connsiteX20" fmla="*/ 40261 w 772635"/>
                <a:gd name="connsiteY20" fmla="*/ 60439 h 835739"/>
                <a:gd name="connsiteX21" fmla="*/ 40261 w 772635"/>
                <a:gd name="connsiteY21" fmla="*/ 796184 h 835739"/>
                <a:gd name="connsiteX22" fmla="*/ 258448 w 772635"/>
                <a:gd name="connsiteY22" fmla="*/ 796184 h 835739"/>
                <a:gd name="connsiteX23" fmla="*/ 258448 w 772635"/>
                <a:gd name="connsiteY23" fmla="*/ 360896 h 835739"/>
                <a:gd name="connsiteX24" fmla="*/ 392050 w 772635"/>
                <a:gd name="connsiteY24" fmla="*/ 231483 h 835739"/>
                <a:gd name="connsiteX25" fmla="*/ 514459 w 772635"/>
                <a:gd name="connsiteY25" fmla="*/ 366495 h 83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72635" h="835739">
                  <a:moveTo>
                    <a:pt x="772365" y="835739"/>
                  </a:moveTo>
                  <a:lnTo>
                    <a:pt x="474468" y="835739"/>
                  </a:lnTo>
                  <a:lnTo>
                    <a:pt x="474468" y="366134"/>
                  </a:lnTo>
                  <a:cubicBezTo>
                    <a:pt x="474468" y="299305"/>
                    <a:pt x="449734" y="270858"/>
                    <a:pt x="391779" y="270858"/>
                  </a:cubicBezTo>
                  <a:cubicBezTo>
                    <a:pt x="335630" y="270858"/>
                    <a:pt x="297897" y="306981"/>
                    <a:pt x="297897" y="360535"/>
                  </a:cubicBezTo>
                  <a:lnTo>
                    <a:pt x="297897" y="835378"/>
                  </a:lnTo>
                  <a:lnTo>
                    <a:pt x="0" y="835378"/>
                  </a:lnTo>
                  <a:lnTo>
                    <a:pt x="0" y="20703"/>
                  </a:lnTo>
                  <a:lnTo>
                    <a:pt x="234707" y="20703"/>
                  </a:lnTo>
                  <a:lnTo>
                    <a:pt x="256733" y="105593"/>
                  </a:lnTo>
                  <a:cubicBezTo>
                    <a:pt x="311930" y="37814"/>
                    <a:pt x="395029" y="-1059"/>
                    <a:pt x="482412" y="22"/>
                  </a:cubicBezTo>
                  <a:cubicBezTo>
                    <a:pt x="664130" y="22"/>
                    <a:pt x="772636" y="110560"/>
                    <a:pt x="772636" y="295874"/>
                  </a:cubicBezTo>
                  <a:close/>
                  <a:moveTo>
                    <a:pt x="514459" y="796093"/>
                  </a:moveTo>
                  <a:lnTo>
                    <a:pt x="732646" y="796093"/>
                  </a:lnTo>
                  <a:lnTo>
                    <a:pt x="732646" y="295783"/>
                  </a:lnTo>
                  <a:cubicBezTo>
                    <a:pt x="732646" y="133227"/>
                    <a:pt x="641381" y="39577"/>
                    <a:pt x="482141" y="39577"/>
                  </a:cubicBezTo>
                  <a:cubicBezTo>
                    <a:pt x="395374" y="38664"/>
                    <a:pt x="314442" y="83188"/>
                    <a:pt x="268739" y="156979"/>
                  </a:cubicBezTo>
                  <a:lnTo>
                    <a:pt x="262871" y="166009"/>
                  </a:lnTo>
                  <a:lnTo>
                    <a:pt x="230915" y="166009"/>
                  </a:lnTo>
                  <a:lnTo>
                    <a:pt x="204556" y="60439"/>
                  </a:lnTo>
                  <a:lnTo>
                    <a:pt x="40261" y="60439"/>
                  </a:lnTo>
                  <a:lnTo>
                    <a:pt x="40261" y="796184"/>
                  </a:lnTo>
                  <a:lnTo>
                    <a:pt x="258448" y="796184"/>
                  </a:lnTo>
                  <a:lnTo>
                    <a:pt x="258448" y="360896"/>
                  </a:lnTo>
                  <a:cubicBezTo>
                    <a:pt x="258448" y="284765"/>
                    <a:pt x="313423" y="231483"/>
                    <a:pt x="392050" y="231483"/>
                  </a:cubicBezTo>
                  <a:cubicBezTo>
                    <a:pt x="447838" y="231483"/>
                    <a:pt x="514459" y="254964"/>
                    <a:pt x="514459" y="366495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882DA673-937C-D5B3-D8A0-8673C11759CB}"/>
                </a:ext>
              </a:extLst>
            </p:cNvPr>
            <p:cNvSpPr/>
            <p:nvPr/>
          </p:nvSpPr>
          <p:spPr>
            <a:xfrm>
              <a:off x="4361037" y="4849072"/>
              <a:ext cx="297445" cy="400699"/>
            </a:xfrm>
            <a:custGeom>
              <a:avLst/>
              <a:gdLst>
                <a:gd name="connsiteX0" fmla="*/ 0 w 297445"/>
                <a:gd name="connsiteY0" fmla="*/ 0 h 400699"/>
                <a:gd name="connsiteX1" fmla="*/ 297446 w 297445"/>
                <a:gd name="connsiteY1" fmla="*/ 200395 h 400699"/>
                <a:gd name="connsiteX2" fmla="*/ 0 w 297445"/>
                <a:gd name="connsiteY2" fmla="*/ 400700 h 400699"/>
                <a:gd name="connsiteX3" fmla="*/ 0 w 297445"/>
                <a:gd name="connsiteY3" fmla="*/ 0 h 400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445" h="400699">
                  <a:moveTo>
                    <a:pt x="0" y="0"/>
                  </a:moveTo>
                  <a:lnTo>
                    <a:pt x="297446" y="200395"/>
                  </a:lnTo>
                  <a:lnTo>
                    <a:pt x="0" y="4007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C2B96834-053C-28BF-E0BF-30628C3C739B}"/>
                </a:ext>
              </a:extLst>
            </p:cNvPr>
            <p:cNvSpPr/>
            <p:nvPr/>
          </p:nvSpPr>
          <p:spPr>
            <a:xfrm>
              <a:off x="2238116" y="3042445"/>
              <a:ext cx="49920" cy="2274606"/>
            </a:xfrm>
            <a:custGeom>
              <a:avLst/>
              <a:gdLst>
                <a:gd name="connsiteX0" fmla="*/ 49920 w 49920"/>
                <a:gd name="connsiteY0" fmla="*/ 2274606 h 2274606"/>
                <a:gd name="connsiteX1" fmla="*/ 0 w 49920"/>
                <a:gd name="connsiteY1" fmla="*/ 2273342 h 2274606"/>
                <a:gd name="connsiteX2" fmla="*/ 1264 w 49920"/>
                <a:gd name="connsiteY2" fmla="*/ 2097330 h 2274606"/>
                <a:gd name="connsiteX3" fmla="*/ 49920 w 49920"/>
                <a:gd name="connsiteY3" fmla="*/ 2098594 h 2274606"/>
                <a:gd name="connsiteX4" fmla="*/ 49920 w 49920"/>
                <a:gd name="connsiteY4" fmla="*/ 1925111 h 2274606"/>
                <a:gd name="connsiteX5" fmla="*/ 0 w 49920"/>
                <a:gd name="connsiteY5" fmla="*/ 1923847 h 2274606"/>
                <a:gd name="connsiteX6" fmla="*/ 1264 w 49920"/>
                <a:gd name="connsiteY6" fmla="*/ 1747745 h 2274606"/>
                <a:gd name="connsiteX7" fmla="*/ 49920 w 49920"/>
                <a:gd name="connsiteY7" fmla="*/ 1749009 h 2274606"/>
                <a:gd name="connsiteX8" fmla="*/ 49920 w 49920"/>
                <a:gd name="connsiteY8" fmla="*/ 1575526 h 2274606"/>
                <a:gd name="connsiteX9" fmla="*/ 0 w 49920"/>
                <a:gd name="connsiteY9" fmla="*/ 1574623 h 2274606"/>
                <a:gd name="connsiteX10" fmla="*/ 1264 w 49920"/>
                <a:gd name="connsiteY10" fmla="*/ 1398612 h 2274606"/>
                <a:gd name="connsiteX11" fmla="*/ 49920 w 49920"/>
                <a:gd name="connsiteY11" fmla="*/ 1399876 h 2274606"/>
                <a:gd name="connsiteX12" fmla="*/ 49920 w 49920"/>
                <a:gd name="connsiteY12" fmla="*/ 1225941 h 2274606"/>
                <a:gd name="connsiteX13" fmla="*/ 0 w 49920"/>
                <a:gd name="connsiteY13" fmla="*/ 1224677 h 2274606"/>
                <a:gd name="connsiteX14" fmla="*/ 1264 w 49920"/>
                <a:gd name="connsiteY14" fmla="*/ 1048665 h 2274606"/>
                <a:gd name="connsiteX15" fmla="*/ 49920 w 49920"/>
                <a:gd name="connsiteY15" fmla="*/ 1049929 h 2274606"/>
                <a:gd name="connsiteX16" fmla="*/ 49920 w 49920"/>
                <a:gd name="connsiteY16" fmla="*/ 876446 h 2274606"/>
                <a:gd name="connsiteX17" fmla="*/ 0 w 49920"/>
                <a:gd name="connsiteY17" fmla="*/ 875182 h 2274606"/>
                <a:gd name="connsiteX18" fmla="*/ 1264 w 49920"/>
                <a:gd name="connsiteY18" fmla="*/ 699080 h 2274606"/>
                <a:gd name="connsiteX19" fmla="*/ 49920 w 49920"/>
                <a:gd name="connsiteY19" fmla="*/ 700435 h 2274606"/>
                <a:gd name="connsiteX20" fmla="*/ 49920 w 49920"/>
                <a:gd name="connsiteY20" fmla="*/ 526861 h 2274606"/>
                <a:gd name="connsiteX21" fmla="*/ 0 w 49920"/>
                <a:gd name="connsiteY21" fmla="*/ 525597 h 2274606"/>
                <a:gd name="connsiteX22" fmla="*/ 1264 w 49920"/>
                <a:gd name="connsiteY22" fmla="*/ 349585 h 2274606"/>
                <a:gd name="connsiteX23" fmla="*/ 49920 w 49920"/>
                <a:gd name="connsiteY23" fmla="*/ 350850 h 2274606"/>
                <a:gd name="connsiteX24" fmla="*/ 49920 w 49920"/>
                <a:gd name="connsiteY24" fmla="*/ 177276 h 2274606"/>
                <a:gd name="connsiteX25" fmla="*/ 0 w 49920"/>
                <a:gd name="connsiteY25" fmla="*/ 176102 h 2274606"/>
                <a:gd name="connsiteX26" fmla="*/ 1264 w 49920"/>
                <a:gd name="connsiteY26" fmla="*/ 0 h 2274606"/>
                <a:gd name="connsiteX27" fmla="*/ 49920 w 49920"/>
                <a:gd name="connsiteY27" fmla="*/ 1264 h 227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920" h="2274606">
                  <a:moveTo>
                    <a:pt x="49920" y="2274606"/>
                  </a:moveTo>
                  <a:lnTo>
                    <a:pt x="0" y="2273342"/>
                  </a:lnTo>
                  <a:lnTo>
                    <a:pt x="1264" y="2097330"/>
                  </a:lnTo>
                  <a:lnTo>
                    <a:pt x="49920" y="2098594"/>
                  </a:lnTo>
                  <a:close/>
                  <a:moveTo>
                    <a:pt x="49920" y="1925111"/>
                  </a:moveTo>
                  <a:lnTo>
                    <a:pt x="0" y="1923847"/>
                  </a:lnTo>
                  <a:lnTo>
                    <a:pt x="1264" y="1747745"/>
                  </a:lnTo>
                  <a:lnTo>
                    <a:pt x="49920" y="1749009"/>
                  </a:lnTo>
                  <a:close/>
                  <a:moveTo>
                    <a:pt x="49920" y="1575526"/>
                  </a:moveTo>
                  <a:lnTo>
                    <a:pt x="0" y="1574623"/>
                  </a:lnTo>
                  <a:lnTo>
                    <a:pt x="1264" y="1398612"/>
                  </a:lnTo>
                  <a:lnTo>
                    <a:pt x="49920" y="1399876"/>
                  </a:lnTo>
                  <a:close/>
                  <a:moveTo>
                    <a:pt x="49920" y="1225941"/>
                  </a:moveTo>
                  <a:lnTo>
                    <a:pt x="0" y="1224677"/>
                  </a:lnTo>
                  <a:lnTo>
                    <a:pt x="1264" y="1048665"/>
                  </a:lnTo>
                  <a:lnTo>
                    <a:pt x="49920" y="1049929"/>
                  </a:lnTo>
                  <a:close/>
                  <a:moveTo>
                    <a:pt x="49920" y="876446"/>
                  </a:moveTo>
                  <a:lnTo>
                    <a:pt x="0" y="875182"/>
                  </a:lnTo>
                  <a:lnTo>
                    <a:pt x="1264" y="699080"/>
                  </a:lnTo>
                  <a:lnTo>
                    <a:pt x="49920" y="700435"/>
                  </a:lnTo>
                  <a:close/>
                  <a:moveTo>
                    <a:pt x="49920" y="526861"/>
                  </a:moveTo>
                  <a:lnTo>
                    <a:pt x="0" y="525597"/>
                  </a:lnTo>
                  <a:lnTo>
                    <a:pt x="1264" y="349585"/>
                  </a:lnTo>
                  <a:lnTo>
                    <a:pt x="49920" y="350850"/>
                  </a:lnTo>
                  <a:close/>
                  <a:moveTo>
                    <a:pt x="49920" y="177276"/>
                  </a:moveTo>
                  <a:lnTo>
                    <a:pt x="0" y="176102"/>
                  </a:lnTo>
                  <a:lnTo>
                    <a:pt x="1264" y="0"/>
                  </a:lnTo>
                  <a:lnTo>
                    <a:pt x="49920" y="1264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3C659330-DE32-EBF4-0D39-4A694014A508}"/>
                </a:ext>
              </a:extLst>
            </p:cNvPr>
            <p:cNvSpPr/>
            <p:nvPr/>
          </p:nvSpPr>
          <p:spPr>
            <a:xfrm>
              <a:off x="2000250" y="5028425"/>
              <a:ext cx="2273675" cy="49940"/>
            </a:xfrm>
            <a:custGeom>
              <a:avLst/>
              <a:gdLst>
                <a:gd name="connsiteX0" fmla="*/ 2273675 w 2273675"/>
                <a:gd name="connsiteY0" fmla="*/ 49941 h 49940"/>
                <a:gd name="connsiteX1" fmla="*/ 2096472 w 2273675"/>
                <a:gd name="connsiteY1" fmla="*/ 48677 h 49940"/>
                <a:gd name="connsiteX2" fmla="*/ 2097736 w 2273675"/>
                <a:gd name="connsiteY2" fmla="*/ 0 h 49940"/>
                <a:gd name="connsiteX3" fmla="*/ 2273675 w 2273675"/>
                <a:gd name="connsiteY3" fmla="*/ 1264 h 49940"/>
                <a:gd name="connsiteX4" fmla="*/ 1924233 w 2273675"/>
                <a:gd name="connsiteY4" fmla="*/ 49941 h 49940"/>
                <a:gd name="connsiteX5" fmla="*/ 1747030 w 2273675"/>
                <a:gd name="connsiteY5" fmla="*/ 48677 h 49940"/>
                <a:gd name="connsiteX6" fmla="*/ 1748294 w 2273675"/>
                <a:gd name="connsiteY6" fmla="*/ 0 h 49940"/>
                <a:gd name="connsiteX7" fmla="*/ 1924233 w 2273675"/>
                <a:gd name="connsiteY7" fmla="*/ 1264 h 49940"/>
                <a:gd name="connsiteX8" fmla="*/ 1574791 w 2273675"/>
                <a:gd name="connsiteY8" fmla="*/ 49941 h 49940"/>
                <a:gd name="connsiteX9" fmla="*/ 1397678 w 2273675"/>
                <a:gd name="connsiteY9" fmla="*/ 48677 h 49940"/>
                <a:gd name="connsiteX10" fmla="*/ 1398852 w 2273675"/>
                <a:gd name="connsiteY10" fmla="*/ 0 h 49940"/>
                <a:gd name="connsiteX11" fmla="*/ 1574791 w 2273675"/>
                <a:gd name="connsiteY11" fmla="*/ 1264 h 49940"/>
                <a:gd name="connsiteX12" fmla="*/ 1225439 w 2273675"/>
                <a:gd name="connsiteY12" fmla="*/ 49941 h 49940"/>
                <a:gd name="connsiteX13" fmla="*/ 1048236 w 2273675"/>
                <a:gd name="connsiteY13" fmla="*/ 48677 h 49940"/>
                <a:gd name="connsiteX14" fmla="*/ 1049500 w 2273675"/>
                <a:gd name="connsiteY14" fmla="*/ 0 h 49940"/>
                <a:gd name="connsiteX15" fmla="*/ 1225439 w 2273675"/>
                <a:gd name="connsiteY15" fmla="*/ 1264 h 49940"/>
                <a:gd name="connsiteX16" fmla="*/ 875997 w 2273675"/>
                <a:gd name="connsiteY16" fmla="*/ 49941 h 49940"/>
                <a:gd name="connsiteX17" fmla="*/ 698794 w 2273675"/>
                <a:gd name="connsiteY17" fmla="*/ 48677 h 49940"/>
                <a:gd name="connsiteX18" fmla="*/ 700058 w 2273675"/>
                <a:gd name="connsiteY18" fmla="*/ 0 h 49940"/>
                <a:gd name="connsiteX19" fmla="*/ 875997 w 2273675"/>
                <a:gd name="connsiteY19" fmla="*/ 1264 h 49940"/>
                <a:gd name="connsiteX20" fmla="*/ 526646 w 2273675"/>
                <a:gd name="connsiteY20" fmla="*/ 49941 h 49940"/>
                <a:gd name="connsiteX21" fmla="*/ 349442 w 2273675"/>
                <a:gd name="connsiteY21" fmla="*/ 48677 h 49940"/>
                <a:gd name="connsiteX22" fmla="*/ 350616 w 2273675"/>
                <a:gd name="connsiteY22" fmla="*/ 0 h 49940"/>
                <a:gd name="connsiteX23" fmla="*/ 526646 w 2273675"/>
                <a:gd name="connsiteY23" fmla="*/ 1264 h 49940"/>
                <a:gd name="connsiteX24" fmla="*/ 177203 w 2273675"/>
                <a:gd name="connsiteY24" fmla="*/ 49941 h 49940"/>
                <a:gd name="connsiteX25" fmla="*/ 0 w 2273675"/>
                <a:gd name="connsiteY25" fmla="*/ 48677 h 49940"/>
                <a:gd name="connsiteX26" fmla="*/ 1264 w 2273675"/>
                <a:gd name="connsiteY26" fmla="*/ 0 h 49940"/>
                <a:gd name="connsiteX27" fmla="*/ 177203 w 2273675"/>
                <a:gd name="connsiteY27" fmla="*/ 1264 h 4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3675" h="49940">
                  <a:moveTo>
                    <a:pt x="2273675" y="49941"/>
                  </a:moveTo>
                  <a:lnTo>
                    <a:pt x="2096472" y="48677"/>
                  </a:lnTo>
                  <a:lnTo>
                    <a:pt x="2097736" y="0"/>
                  </a:lnTo>
                  <a:lnTo>
                    <a:pt x="2273675" y="1264"/>
                  </a:lnTo>
                  <a:close/>
                  <a:moveTo>
                    <a:pt x="1924233" y="49941"/>
                  </a:moveTo>
                  <a:lnTo>
                    <a:pt x="1747030" y="48677"/>
                  </a:lnTo>
                  <a:lnTo>
                    <a:pt x="1748294" y="0"/>
                  </a:lnTo>
                  <a:lnTo>
                    <a:pt x="1924233" y="1264"/>
                  </a:lnTo>
                  <a:close/>
                  <a:moveTo>
                    <a:pt x="1574791" y="49941"/>
                  </a:moveTo>
                  <a:lnTo>
                    <a:pt x="1397678" y="48677"/>
                  </a:lnTo>
                  <a:lnTo>
                    <a:pt x="1398852" y="0"/>
                  </a:lnTo>
                  <a:lnTo>
                    <a:pt x="1574791" y="1264"/>
                  </a:lnTo>
                  <a:close/>
                  <a:moveTo>
                    <a:pt x="1225439" y="49941"/>
                  </a:moveTo>
                  <a:lnTo>
                    <a:pt x="1048236" y="48677"/>
                  </a:lnTo>
                  <a:lnTo>
                    <a:pt x="1049500" y="0"/>
                  </a:lnTo>
                  <a:lnTo>
                    <a:pt x="1225439" y="1264"/>
                  </a:lnTo>
                  <a:close/>
                  <a:moveTo>
                    <a:pt x="875997" y="49941"/>
                  </a:moveTo>
                  <a:lnTo>
                    <a:pt x="698794" y="48677"/>
                  </a:lnTo>
                  <a:lnTo>
                    <a:pt x="700058" y="0"/>
                  </a:lnTo>
                  <a:lnTo>
                    <a:pt x="875997" y="1264"/>
                  </a:lnTo>
                  <a:close/>
                  <a:moveTo>
                    <a:pt x="526646" y="49941"/>
                  </a:moveTo>
                  <a:lnTo>
                    <a:pt x="349442" y="48677"/>
                  </a:lnTo>
                  <a:lnTo>
                    <a:pt x="350616" y="0"/>
                  </a:lnTo>
                  <a:lnTo>
                    <a:pt x="526646" y="1264"/>
                  </a:lnTo>
                  <a:close/>
                  <a:moveTo>
                    <a:pt x="177203" y="49941"/>
                  </a:moveTo>
                  <a:lnTo>
                    <a:pt x="0" y="48677"/>
                  </a:lnTo>
                  <a:lnTo>
                    <a:pt x="1264" y="0"/>
                  </a:lnTo>
                  <a:lnTo>
                    <a:pt x="177203" y="1264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D3C82458-E623-3845-FDFC-7EF6AA82D80B}"/>
                </a:ext>
              </a:extLst>
            </p:cNvPr>
            <p:cNvSpPr/>
            <p:nvPr/>
          </p:nvSpPr>
          <p:spPr>
            <a:xfrm>
              <a:off x="2160933" y="3034408"/>
              <a:ext cx="204014" cy="204097"/>
            </a:xfrm>
            <a:custGeom>
              <a:avLst/>
              <a:gdLst>
                <a:gd name="connsiteX0" fmla="*/ 0 w 204014"/>
                <a:gd name="connsiteY0" fmla="*/ 0 h 204097"/>
                <a:gd name="connsiteX1" fmla="*/ 204014 w 204014"/>
                <a:gd name="connsiteY1" fmla="*/ 0 h 204097"/>
                <a:gd name="connsiteX2" fmla="*/ 204014 w 204014"/>
                <a:gd name="connsiteY2" fmla="*/ 204098 h 204097"/>
                <a:gd name="connsiteX3" fmla="*/ 0 w 204014"/>
                <a:gd name="connsiteY3" fmla="*/ 204098 h 20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014" h="204097">
                  <a:moveTo>
                    <a:pt x="0" y="0"/>
                  </a:moveTo>
                  <a:lnTo>
                    <a:pt x="204014" y="0"/>
                  </a:lnTo>
                  <a:lnTo>
                    <a:pt x="204014" y="204098"/>
                  </a:lnTo>
                  <a:lnTo>
                    <a:pt x="0" y="20409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8224761"/>
      </p:ext>
    </p:extLst>
  </p:cSld>
  <p:clrMapOvr>
    <a:masterClrMapping/>
  </p:clrMapOvr>
  <p:transition>
    <p:fade/>
  </p:transition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les Kickoff 2023 2 Speakers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>
            <a:extLst>
              <a:ext uri="{FF2B5EF4-FFF2-40B4-BE49-F238E27FC236}">
                <a16:creationId xmlns:a16="http://schemas.microsoft.com/office/drawing/2014/main" id="{C5014E71-81FB-BB11-DA9A-B4E8570EF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952" cy="6860638"/>
          </a:xfrm>
          <a:prstGeom prst="rect">
            <a:avLst/>
          </a:prstGeom>
        </p:spPr>
      </p:pic>
      <p:sp>
        <p:nvSpPr>
          <p:cNvPr id="5" name="Isosceles Triangle 4" hidden="1"/>
          <p:cNvSpPr/>
          <p:nvPr userDrawn="1"/>
        </p:nvSpPr>
        <p:spPr bwMode="auto">
          <a:xfrm>
            <a:off x="6096000" y="4572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0" name="Isosceles Triangle 9" hidden="1"/>
          <p:cNvSpPr/>
          <p:nvPr userDrawn="1"/>
        </p:nvSpPr>
        <p:spPr bwMode="auto">
          <a:xfrm rot="5400000" flipH="1" flipV="1">
            <a:off x="8382000" y="3048000"/>
            <a:ext cx="4572000" cy="3048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08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11" name="Isosceles Triangle 10" hidden="1"/>
          <p:cNvSpPr/>
          <p:nvPr userDrawn="1"/>
        </p:nvSpPr>
        <p:spPr bwMode="auto">
          <a:xfrm flipH="1" flipV="1">
            <a:off x="6096000" y="2286000"/>
            <a:ext cx="6096000" cy="2286000"/>
          </a:xfrm>
          <a:prstGeom prst="triangle">
            <a:avLst/>
          </a:prstGeom>
          <a:gradFill flip="none" rotWithShape="1">
            <a:gsLst>
              <a:gs pos="100000">
                <a:schemeClr val="bg2">
                  <a:alpha val="10000"/>
                </a:schemeClr>
              </a:gs>
              <a:gs pos="0">
                <a:schemeClr val="tx2">
                  <a:alpha val="0"/>
                </a:schemeClr>
              </a:gs>
            </a:gsLst>
            <a:lin ang="16200000" scaled="1"/>
            <a:tileRect/>
          </a:gradFill>
          <a:ln w="571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800"/>
          </a:p>
        </p:txBody>
      </p:sp>
      <p:sp>
        <p:nvSpPr>
          <p:cNvPr id="9" name="Footer Placeholder 8"/>
          <p:cNvSpPr>
            <a:spLocks noGrp="1"/>
          </p:cNvSpPr>
          <p:nvPr userDrawn="1">
            <p:ph type="ftr" sz="quarter" idx="11"/>
          </p:nvPr>
        </p:nvSpPr>
        <p:spPr>
          <a:xfrm>
            <a:off x="3048000" y="6565392"/>
            <a:ext cx="6096000" cy="137160"/>
          </a:xfrm>
          <a:solidFill>
            <a:schemeClr val="bg1">
              <a:lumMod val="95000"/>
              <a:alpha val="6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900"/>
              <a:t>LEXMARK CONFIDENTIAL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1DA92EE7-143C-3045-8A22-EDEB81658C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4417" y="2270682"/>
            <a:ext cx="7722689" cy="1371600"/>
          </a:xfrm>
          <a:prstGeom prst="rect">
            <a:avLst/>
          </a:prstGeom>
          <a:noFill/>
        </p:spPr>
        <p:txBody>
          <a:bodyPr lIns="91440" tIns="0" rIns="0" bIns="0" anchor="b" anchorCtr="0"/>
          <a:lstStyle>
            <a:lvl1pPr marL="0" indent="0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None/>
              <a:defRPr lang="en-US" sz="40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enter session title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C6A2FCDB-D206-357C-BA21-6368AE472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4417" y="3737021"/>
            <a:ext cx="7722689" cy="921275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2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57308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85566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marL="1370013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2023 Sales Kick-off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D75AB9-4AB4-C489-C986-82794ACC3E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29986"/>
            <a:ext cx="1005840" cy="207972"/>
          </a:xfrm>
          <a:prstGeom prst="rect">
            <a:avLst/>
          </a:prstGeom>
        </p:spPr>
      </p:pic>
      <p:grpSp>
        <p:nvGrpSpPr>
          <p:cNvPr id="8" name="Graphic 11">
            <a:extLst>
              <a:ext uri="{FF2B5EF4-FFF2-40B4-BE49-F238E27FC236}">
                <a16:creationId xmlns:a16="http://schemas.microsoft.com/office/drawing/2014/main" id="{85F3342F-3E82-ACD4-5697-8A7A5D6ECDB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69355" y="435312"/>
            <a:ext cx="2286000" cy="1174889"/>
            <a:chOff x="2000250" y="1320800"/>
            <a:chExt cx="7775559" cy="3996251"/>
          </a:xfrm>
          <a:solidFill>
            <a:schemeClr val="accent3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D376A75-7585-64D4-7CE9-40736ADDF8D3}"/>
                </a:ext>
              </a:extLst>
            </p:cNvPr>
            <p:cNvSpPr/>
            <p:nvPr/>
          </p:nvSpPr>
          <p:spPr>
            <a:xfrm>
              <a:off x="2002235" y="1402619"/>
              <a:ext cx="680739" cy="1034757"/>
            </a:xfrm>
            <a:custGeom>
              <a:avLst/>
              <a:gdLst>
                <a:gd name="connsiteX0" fmla="*/ 0 w 680739"/>
                <a:gd name="connsiteY0" fmla="*/ 0 h 1034757"/>
                <a:gd name="connsiteX1" fmla="*/ 263413 w 680739"/>
                <a:gd name="connsiteY1" fmla="*/ 0 h 1034757"/>
                <a:gd name="connsiteX2" fmla="*/ 263413 w 680739"/>
                <a:gd name="connsiteY2" fmla="*/ 796162 h 1034757"/>
                <a:gd name="connsiteX3" fmla="*/ 680739 w 680739"/>
                <a:gd name="connsiteY3" fmla="*/ 796162 h 1034757"/>
                <a:gd name="connsiteX4" fmla="*/ 680739 w 680739"/>
                <a:gd name="connsiteY4" fmla="*/ 1034758 h 1034757"/>
                <a:gd name="connsiteX5" fmla="*/ 0 w 680739"/>
                <a:gd name="connsiteY5" fmla="*/ 1034758 h 103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0739" h="1034757">
                  <a:moveTo>
                    <a:pt x="0" y="0"/>
                  </a:moveTo>
                  <a:lnTo>
                    <a:pt x="263413" y="0"/>
                  </a:lnTo>
                  <a:lnTo>
                    <a:pt x="263413" y="796162"/>
                  </a:lnTo>
                  <a:lnTo>
                    <a:pt x="680739" y="796162"/>
                  </a:lnTo>
                  <a:lnTo>
                    <a:pt x="680739" y="1034758"/>
                  </a:lnTo>
                  <a:lnTo>
                    <a:pt x="0" y="103475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F26396E-35EE-6646-5A1A-E469121003E3}"/>
                </a:ext>
              </a:extLst>
            </p:cNvPr>
            <p:cNvSpPr/>
            <p:nvPr/>
          </p:nvSpPr>
          <p:spPr>
            <a:xfrm>
              <a:off x="2746436" y="1641215"/>
              <a:ext cx="762531" cy="816932"/>
            </a:xfrm>
            <a:custGeom>
              <a:avLst/>
              <a:gdLst>
                <a:gd name="connsiteX0" fmla="*/ 756026 w 762531"/>
                <a:gd name="connsiteY0" fmla="*/ 478546 h 816932"/>
                <a:gd name="connsiteX1" fmla="*/ 246803 w 762531"/>
                <a:gd name="connsiteY1" fmla="*/ 478546 h 816932"/>
                <a:gd name="connsiteX2" fmla="*/ 478350 w 762531"/>
                <a:gd name="connsiteY2" fmla="*/ 617260 h 816932"/>
                <a:gd name="connsiteX3" fmla="*/ 711251 w 762531"/>
                <a:gd name="connsiteY3" fmla="*/ 549258 h 816932"/>
                <a:gd name="connsiteX4" fmla="*/ 711251 w 762531"/>
                <a:gd name="connsiteY4" fmla="*/ 753175 h 816932"/>
                <a:gd name="connsiteX5" fmla="*/ 443686 w 762531"/>
                <a:gd name="connsiteY5" fmla="*/ 816933 h 816932"/>
                <a:gd name="connsiteX6" fmla="*/ 0 w 762531"/>
                <a:gd name="connsiteY6" fmla="*/ 410544 h 816932"/>
                <a:gd name="connsiteX7" fmla="*/ 395120 w 762531"/>
                <a:gd name="connsiteY7" fmla="*/ 0 h 816932"/>
                <a:gd name="connsiteX8" fmla="*/ 762526 w 762531"/>
                <a:gd name="connsiteY8" fmla="*/ 395281 h 816932"/>
                <a:gd name="connsiteX9" fmla="*/ 756026 w 762531"/>
                <a:gd name="connsiteY9" fmla="*/ 478546 h 816932"/>
                <a:gd name="connsiteX10" fmla="*/ 518882 w 762531"/>
                <a:gd name="connsiteY10" fmla="*/ 329808 h 816932"/>
                <a:gd name="connsiteX11" fmla="*/ 394127 w 762531"/>
                <a:gd name="connsiteY11" fmla="*/ 199492 h 816932"/>
                <a:gd name="connsiteX12" fmla="*/ 241567 w 762531"/>
                <a:gd name="connsiteY12" fmla="*/ 329808 h 81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531" h="816932">
                  <a:moveTo>
                    <a:pt x="756026" y="478546"/>
                  </a:moveTo>
                  <a:lnTo>
                    <a:pt x="246803" y="478546"/>
                  </a:lnTo>
                  <a:cubicBezTo>
                    <a:pt x="281467" y="571474"/>
                    <a:pt x="373184" y="617260"/>
                    <a:pt x="478350" y="617260"/>
                  </a:cubicBezTo>
                  <a:cubicBezTo>
                    <a:pt x="562935" y="617260"/>
                    <a:pt x="640839" y="588091"/>
                    <a:pt x="711251" y="549258"/>
                  </a:cubicBezTo>
                  <a:lnTo>
                    <a:pt x="711251" y="753175"/>
                  </a:lnTo>
                  <a:cubicBezTo>
                    <a:pt x="632263" y="796162"/>
                    <a:pt x="542082" y="816933"/>
                    <a:pt x="443686" y="816933"/>
                  </a:cubicBezTo>
                  <a:cubicBezTo>
                    <a:pt x="159420" y="816933"/>
                    <a:pt x="0" y="645346"/>
                    <a:pt x="0" y="410544"/>
                  </a:cubicBezTo>
                  <a:cubicBezTo>
                    <a:pt x="0" y="166710"/>
                    <a:pt x="171516" y="0"/>
                    <a:pt x="395120" y="0"/>
                  </a:cubicBezTo>
                  <a:cubicBezTo>
                    <a:pt x="597599" y="0"/>
                    <a:pt x="762526" y="137360"/>
                    <a:pt x="762526" y="395281"/>
                  </a:cubicBezTo>
                  <a:cubicBezTo>
                    <a:pt x="762655" y="423168"/>
                    <a:pt x="760481" y="451018"/>
                    <a:pt x="756026" y="478546"/>
                  </a:cubicBezTo>
                  <a:close/>
                  <a:moveTo>
                    <a:pt x="518882" y="329808"/>
                  </a:moveTo>
                  <a:cubicBezTo>
                    <a:pt x="516174" y="252142"/>
                    <a:pt x="467608" y="199492"/>
                    <a:pt x="394127" y="199492"/>
                  </a:cubicBezTo>
                  <a:cubicBezTo>
                    <a:pt x="323444" y="199492"/>
                    <a:pt x="262420" y="249433"/>
                    <a:pt x="241567" y="329808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2F9F974-6C87-C938-9A5B-C3DAA720656B}"/>
                </a:ext>
              </a:extLst>
            </p:cNvPr>
            <p:cNvSpPr/>
            <p:nvPr/>
          </p:nvSpPr>
          <p:spPr>
            <a:xfrm>
              <a:off x="3542633" y="1662076"/>
              <a:ext cx="831764" cy="775300"/>
            </a:xfrm>
            <a:custGeom>
              <a:avLst/>
              <a:gdLst>
                <a:gd name="connsiteX0" fmla="*/ 565733 w 831764"/>
                <a:gd name="connsiteY0" fmla="*/ 378574 h 775300"/>
                <a:gd name="connsiteX1" fmla="*/ 831764 w 831764"/>
                <a:gd name="connsiteY1" fmla="*/ 775301 h 775300"/>
                <a:gd name="connsiteX2" fmla="*/ 540728 w 831764"/>
                <a:gd name="connsiteY2" fmla="*/ 775301 h 775300"/>
                <a:gd name="connsiteX3" fmla="*/ 410466 w 831764"/>
                <a:gd name="connsiteY3" fmla="*/ 551967 h 775300"/>
                <a:gd name="connsiteX4" fmla="*/ 407487 w 831764"/>
                <a:gd name="connsiteY4" fmla="*/ 551967 h 775300"/>
                <a:gd name="connsiteX5" fmla="*/ 277134 w 831764"/>
                <a:gd name="connsiteY5" fmla="*/ 775301 h 775300"/>
                <a:gd name="connsiteX6" fmla="*/ 0 w 831764"/>
                <a:gd name="connsiteY6" fmla="*/ 775301 h 775300"/>
                <a:gd name="connsiteX7" fmla="*/ 261788 w 831764"/>
                <a:gd name="connsiteY7" fmla="*/ 388328 h 775300"/>
                <a:gd name="connsiteX8" fmla="*/ 2528 w 831764"/>
                <a:gd name="connsiteY8" fmla="*/ 0 h 775300"/>
                <a:gd name="connsiteX9" fmla="*/ 283995 w 831764"/>
                <a:gd name="connsiteY9" fmla="*/ 0 h 775300"/>
                <a:gd name="connsiteX10" fmla="*/ 412903 w 831764"/>
                <a:gd name="connsiteY10" fmla="*/ 223334 h 775300"/>
                <a:gd name="connsiteX11" fmla="*/ 415702 w 831764"/>
                <a:gd name="connsiteY11" fmla="*/ 223334 h 775300"/>
                <a:gd name="connsiteX12" fmla="*/ 544610 w 831764"/>
                <a:gd name="connsiteY12" fmla="*/ 0 h 775300"/>
                <a:gd name="connsiteX13" fmla="*/ 821925 w 831764"/>
                <a:gd name="connsiteY13" fmla="*/ 0 h 77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1764" h="775300">
                  <a:moveTo>
                    <a:pt x="565733" y="378574"/>
                  </a:moveTo>
                  <a:lnTo>
                    <a:pt x="831764" y="775301"/>
                  </a:lnTo>
                  <a:lnTo>
                    <a:pt x="540728" y="775301"/>
                  </a:lnTo>
                  <a:lnTo>
                    <a:pt x="410466" y="551967"/>
                  </a:lnTo>
                  <a:lnTo>
                    <a:pt x="407487" y="551967"/>
                  </a:lnTo>
                  <a:lnTo>
                    <a:pt x="277134" y="775301"/>
                  </a:lnTo>
                  <a:lnTo>
                    <a:pt x="0" y="775301"/>
                  </a:lnTo>
                  <a:lnTo>
                    <a:pt x="261788" y="388328"/>
                  </a:lnTo>
                  <a:lnTo>
                    <a:pt x="2528" y="0"/>
                  </a:lnTo>
                  <a:lnTo>
                    <a:pt x="283995" y="0"/>
                  </a:lnTo>
                  <a:lnTo>
                    <a:pt x="412903" y="223334"/>
                  </a:lnTo>
                  <a:lnTo>
                    <a:pt x="415702" y="223334"/>
                  </a:lnTo>
                  <a:lnTo>
                    <a:pt x="544610" y="0"/>
                  </a:lnTo>
                  <a:lnTo>
                    <a:pt x="821925" y="0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EF485D5-C5A1-EDFD-CE5A-009D9162A1F9}"/>
                </a:ext>
              </a:extLst>
            </p:cNvPr>
            <p:cNvSpPr/>
            <p:nvPr/>
          </p:nvSpPr>
          <p:spPr>
            <a:xfrm>
              <a:off x="4461871" y="1641034"/>
              <a:ext cx="1139681" cy="796703"/>
            </a:xfrm>
            <a:custGeom>
              <a:avLst/>
              <a:gdLst>
                <a:gd name="connsiteX0" fmla="*/ 1139681 w 1139681"/>
                <a:gd name="connsiteY0" fmla="*/ 284834 h 796703"/>
                <a:gd name="connsiteX1" fmla="*/ 1139681 w 1139681"/>
                <a:gd name="connsiteY1" fmla="*/ 796613 h 796703"/>
                <a:gd name="connsiteX2" fmla="*/ 881865 w 1139681"/>
                <a:gd name="connsiteY2" fmla="*/ 796613 h 796703"/>
                <a:gd name="connsiteX3" fmla="*/ 881865 w 1139681"/>
                <a:gd name="connsiteY3" fmla="*/ 340012 h 796703"/>
                <a:gd name="connsiteX4" fmla="*/ 793128 w 1139681"/>
                <a:gd name="connsiteY4" fmla="*/ 231642 h 796703"/>
                <a:gd name="connsiteX5" fmla="*/ 698794 w 1139681"/>
                <a:gd name="connsiteY5" fmla="*/ 327369 h 796703"/>
                <a:gd name="connsiteX6" fmla="*/ 698794 w 1139681"/>
                <a:gd name="connsiteY6" fmla="*/ 796162 h 796703"/>
                <a:gd name="connsiteX7" fmla="*/ 440887 w 1139681"/>
                <a:gd name="connsiteY7" fmla="*/ 796162 h 796703"/>
                <a:gd name="connsiteX8" fmla="*/ 440887 w 1139681"/>
                <a:gd name="connsiteY8" fmla="*/ 340012 h 796703"/>
                <a:gd name="connsiteX9" fmla="*/ 352150 w 1139681"/>
                <a:gd name="connsiteY9" fmla="*/ 231642 h 796703"/>
                <a:gd name="connsiteX10" fmla="*/ 257907 w 1139681"/>
                <a:gd name="connsiteY10" fmla="*/ 339019 h 796703"/>
                <a:gd name="connsiteX11" fmla="*/ 257907 w 1139681"/>
                <a:gd name="connsiteY11" fmla="*/ 796704 h 796703"/>
                <a:gd name="connsiteX12" fmla="*/ 0 w 1139681"/>
                <a:gd name="connsiteY12" fmla="*/ 796704 h 796703"/>
                <a:gd name="connsiteX13" fmla="*/ 0 w 1139681"/>
                <a:gd name="connsiteY13" fmla="*/ 20952 h 796703"/>
                <a:gd name="connsiteX14" fmla="*/ 199681 w 1139681"/>
                <a:gd name="connsiteY14" fmla="*/ 20952 h 796703"/>
                <a:gd name="connsiteX15" fmla="*/ 226041 w 1139681"/>
                <a:gd name="connsiteY15" fmla="*/ 126432 h 796703"/>
                <a:gd name="connsiteX16" fmla="*/ 231547 w 1139681"/>
                <a:gd name="connsiteY16" fmla="*/ 126432 h 796703"/>
                <a:gd name="connsiteX17" fmla="*/ 448199 w 1139681"/>
                <a:gd name="connsiteY17" fmla="*/ 0 h 796703"/>
                <a:gd name="connsiteX18" fmla="*/ 665574 w 1139681"/>
                <a:gd name="connsiteY18" fmla="*/ 130586 h 796703"/>
                <a:gd name="connsiteX19" fmla="*/ 888726 w 1139681"/>
                <a:gd name="connsiteY19" fmla="*/ 181 h 796703"/>
                <a:gd name="connsiteX20" fmla="*/ 1139681 w 1139681"/>
                <a:gd name="connsiteY20" fmla="*/ 284834 h 79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39681" h="796703">
                  <a:moveTo>
                    <a:pt x="1139681" y="284834"/>
                  </a:moveTo>
                  <a:lnTo>
                    <a:pt x="1139681" y="796613"/>
                  </a:lnTo>
                  <a:lnTo>
                    <a:pt x="881865" y="796613"/>
                  </a:lnTo>
                  <a:lnTo>
                    <a:pt x="881865" y="340012"/>
                  </a:lnTo>
                  <a:cubicBezTo>
                    <a:pt x="881865" y="266501"/>
                    <a:pt x="858214" y="231642"/>
                    <a:pt x="793128" y="231642"/>
                  </a:cubicBezTo>
                  <a:cubicBezTo>
                    <a:pt x="730660" y="231642"/>
                    <a:pt x="698794" y="274629"/>
                    <a:pt x="698794" y="327369"/>
                  </a:cubicBezTo>
                  <a:lnTo>
                    <a:pt x="698794" y="796162"/>
                  </a:lnTo>
                  <a:lnTo>
                    <a:pt x="440887" y="796162"/>
                  </a:lnTo>
                  <a:lnTo>
                    <a:pt x="440887" y="340012"/>
                  </a:lnTo>
                  <a:cubicBezTo>
                    <a:pt x="440887" y="266501"/>
                    <a:pt x="417327" y="231642"/>
                    <a:pt x="352150" y="231642"/>
                  </a:cubicBezTo>
                  <a:cubicBezTo>
                    <a:pt x="286974" y="231642"/>
                    <a:pt x="257907" y="278964"/>
                    <a:pt x="257907" y="339019"/>
                  </a:cubicBezTo>
                  <a:lnTo>
                    <a:pt x="257907" y="796704"/>
                  </a:lnTo>
                  <a:lnTo>
                    <a:pt x="0" y="796704"/>
                  </a:lnTo>
                  <a:lnTo>
                    <a:pt x="0" y="20952"/>
                  </a:lnTo>
                  <a:lnTo>
                    <a:pt x="199681" y="20952"/>
                  </a:lnTo>
                  <a:lnTo>
                    <a:pt x="226041" y="126432"/>
                  </a:lnTo>
                  <a:lnTo>
                    <a:pt x="231547" y="126432"/>
                  </a:lnTo>
                  <a:cubicBezTo>
                    <a:pt x="273163" y="59784"/>
                    <a:pt x="338339" y="0"/>
                    <a:pt x="448199" y="0"/>
                  </a:cubicBezTo>
                  <a:cubicBezTo>
                    <a:pt x="558060" y="0"/>
                    <a:pt x="625674" y="52921"/>
                    <a:pt x="665574" y="130586"/>
                  </a:cubicBezTo>
                  <a:cubicBezTo>
                    <a:pt x="718202" y="48767"/>
                    <a:pt x="791954" y="181"/>
                    <a:pt x="888726" y="181"/>
                  </a:cubicBezTo>
                  <a:cubicBezTo>
                    <a:pt x="1057895" y="181"/>
                    <a:pt x="1139681" y="112525"/>
                    <a:pt x="1139681" y="284834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5C72FF5-6732-3F92-94C2-0E537D0447D9}"/>
                </a:ext>
              </a:extLst>
            </p:cNvPr>
            <p:cNvSpPr/>
            <p:nvPr/>
          </p:nvSpPr>
          <p:spPr>
            <a:xfrm>
              <a:off x="5723599" y="1641176"/>
              <a:ext cx="831854" cy="817010"/>
            </a:xfrm>
            <a:custGeom>
              <a:avLst/>
              <a:gdLst>
                <a:gd name="connsiteX0" fmla="*/ 0 w 831854"/>
                <a:gd name="connsiteY0" fmla="*/ 410583 h 817010"/>
                <a:gd name="connsiteX1" fmla="*/ 342491 w 831854"/>
                <a:gd name="connsiteY1" fmla="*/ 39 h 817010"/>
                <a:gd name="connsiteX2" fmla="*/ 587850 w 831854"/>
                <a:gd name="connsiteY2" fmla="*/ 130445 h 817010"/>
                <a:gd name="connsiteX3" fmla="*/ 612855 w 831854"/>
                <a:gd name="connsiteY3" fmla="*/ 20810 h 817010"/>
                <a:gd name="connsiteX4" fmla="*/ 831854 w 831854"/>
                <a:gd name="connsiteY4" fmla="*/ 20810 h 817010"/>
                <a:gd name="connsiteX5" fmla="*/ 831854 w 831854"/>
                <a:gd name="connsiteY5" fmla="*/ 796201 h 817010"/>
                <a:gd name="connsiteX6" fmla="*/ 612855 w 831854"/>
                <a:gd name="connsiteY6" fmla="*/ 796201 h 817010"/>
                <a:gd name="connsiteX7" fmla="*/ 587850 w 831854"/>
                <a:gd name="connsiteY7" fmla="*/ 686656 h 817010"/>
                <a:gd name="connsiteX8" fmla="*/ 342491 w 831854"/>
                <a:gd name="connsiteY8" fmla="*/ 816972 h 817010"/>
                <a:gd name="connsiteX9" fmla="*/ 0 w 831854"/>
                <a:gd name="connsiteY9" fmla="*/ 410583 h 817010"/>
                <a:gd name="connsiteX10" fmla="*/ 578191 w 831854"/>
                <a:gd name="connsiteY10" fmla="*/ 409228 h 817010"/>
                <a:gd name="connsiteX11" fmla="*/ 421479 w 831854"/>
                <a:gd name="connsiteY11" fmla="*/ 230326 h 817010"/>
                <a:gd name="connsiteX12" fmla="*/ 260615 w 831854"/>
                <a:gd name="connsiteY12" fmla="*/ 409228 h 817010"/>
                <a:gd name="connsiteX13" fmla="*/ 421479 w 831854"/>
                <a:gd name="connsiteY13" fmla="*/ 586775 h 817010"/>
                <a:gd name="connsiteX14" fmla="*/ 578191 w 831854"/>
                <a:gd name="connsiteY14" fmla="*/ 409228 h 817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1854" h="817010">
                  <a:moveTo>
                    <a:pt x="0" y="410583"/>
                  </a:moveTo>
                  <a:cubicBezTo>
                    <a:pt x="0" y="165123"/>
                    <a:pt x="169170" y="39"/>
                    <a:pt x="342491" y="39"/>
                  </a:cubicBezTo>
                  <a:cubicBezTo>
                    <a:pt x="441249" y="-1585"/>
                    <a:pt x="533915" y="47666"/>
                    <a:pt x="587850" y="130445"/>
                  </a:cubicBezTo>
                  <a:lnTo>
                    <a:pt x="612855" y="20810"/>
                  </a:lnTo>
                  <a:lnTo>
                    <a:pt x="831854" y="20810"/>
                  </a:lnTo>
                  <a:lnTo>
                    <a:pt x="831854" y="796201"/>
                  </a:lnTo>
                  <a:lnTo>
                    <a:pt x="612855" y="796201"/>
                  </a:lnTo>
                  <a:lnTo>
                    <a:pt x="587850" y="686656"/>
                  </a:lnTo>
                  <a:cubicBezTo>
                    <a:pt x="533881" y="769388"/>
                    <a:pt x="441228" y="818598"/>
                    <a:pt x="342491" y="816972"/>
                  </a:cubicBezTo>
                  <a:cubicBezTo>
                    <a:pt x="169170" y="816972"/>
                    <a:pt x="0" y="651978"/>
                    <a:pt x="0" y="410583"/>
                  </a:cubicBezTo>
                  <a:close/>
                  <a:moveTo>
                    <a:pt x="578191" y="409228"/>
                  </a:moveTo>
                  <a:cubicBezTo>
                    <a:pt x="578191" y="305192"/>
                    <a:pt x="511570" y="230326"/>
                    <a:pt x="421479" y="230326"/>
                  </a:cubicBezTo>
                  <a:cubicBezTo>
                    <a:pt x="327235" y="230326"/>
                    <a:pt x="260615" y="309346"/>
                    <a:pt x="260615" y="409228"/>
                  </a:cubicBezTo>
                  <a:cubicBezTo>
                    <a:pt x="260615" y="509109"/>
                    <a:pt x="327235" y="586775"/>
                    <a:pt x="421479" y="586775"/>
                  </a:cubicBezTo>
                  <a:cubicBezTo>
                    <a:pt x="511570" y="586775"/>
                    <a:pt x="578191" y="511909"/>
                    <a:pt x="578191" y="409228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314A540-C5C1-1F2B-A24A-53851D487B1D}"/>
                </a:ext>
              </a:extLst>
            </p:cNvPr>
            <p:cNvSpPr/>
            <p:nvPr/>
          </p:nvSpPr>
          <p:spPr>
            <a:xfrm>
              <a:off x="6721463" y="1653544"/>
              <a:ext cx="500195" cy="783832"/>
            </a:xfrm>
            <a:custGeom>
              <a:avLst/>
              <a:gdLst>
                <a:gd name="connsiteX0" fmla="*/ 0 w 500195"/>
                <a:gd name="connsiteY0" fmla="*/ 8442 h 783832"/>
                <a:gd name="connsiteX1" fmla="*/ 205188 w 500195"/>
                <a:gd name="connsiteY1" fmla="*/ 8442 h 783832"/>
                <a:gd name="connsiteX2" fmla="*/ 230193 w 500195"/>
                <a:gd name="connsiteY2" fmla="*/ 122231 h 783832"/>
                <a:gd name="connsiteX3" fmla="*/ 232901 w 500195"/>
                <a:gd name="connsiteY3" fmla="*/ 122231 h 783832"/>
                <a:gd name="connsiteX4" fmla="*/ 440526 w 500195"/>
                <a:gd name="connsiteY4" fmla="*/ 133 h 783832"/>
                <a:gd name="connsiteX5" fmla="*/ 500196 w 500195"/>
                <a:gd name="connsiteY5" fmla="*/ 7087 h 783832"/>
                <a:gd name="connsiteX6" fmla="*/ 500196 w 500195"/>
                <a:gd name="connsiteY6" fmla="*/ 247038 h 783832"/>
                <a:gd name="connsiteX7" fmla="*/ 432221 w 500195"/>
                <a:gd name="connsiteY7" fmla="*/ 238729 h 783832"/>
                <a:gd name="connsiteX8" fmla="*/ 257546 w 500195"/>
                <a:gd name="connsiteY8" fmla="*/ 427384 h 783832"/>
                <a:gd name="connsiteX9" fmla="*/ 257546 w 500195"/>
                <a:gd name="connsiteY9" fmla="*/ 783833 h 783832"/>
                <a:gd name="connsiteX10" fmla="*/ 0 w 500195"/>
                <a:gd name="connsiteY10" fmla="*/ 783833 h 7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0195" h="783832">
                  <a:moveTo>
                    <a:pt x="0" y="8442"/>
                  </a:moveTo>
                  <a:lnTo>
                    <a:pt x="205188" y="8442"/>
                  </a:lnTo>
                  <a:lnTo>
                    <a:pt x="230193" y="122231"/>
                  </a:lnTo>
                  <a:lnTo>
                    <a:pt x="232901" y="122231"/>
                  </a:lnTo>
                  <a:cubicBezTo>
                    <a:pt x="274177" y="46216"/>
                    <a:pt x="354059" y="-761"/>
                    <a:pt x="440526" y="133"/>
                  </a:cubicBezTo>
                  <a:cubicBezTo>
                    <a:pt x="460654" y="-607"/>
                    <a:pt x="480777" y="1738"/>
                    <a:pt x="500196" y="7087"/>
                  </a:cubicBezTo>
                  <a:lnTo>
                    <a:pt x="500196" y="247038"/>
                  </a:lnTo>
                  <a:cubicBezTo>
                    <a:pt x="477950" y="241564"/>
                    <a:pt x="455130" y="238774"/>
                    <a:pt x="432221" y="238729"/>
                  </a:cubicBezTo>
                  <a:cubicBezTo>
                    <a:pt x="341950" y="238729"/>
                    <a:pt x="257546" y="285870"/>
                    <a:pt x="257546" y="427384"/>
                  </a:cubicBezTo>
                  <a:lnTo>
                    <a:pt x="257546" y="783833"/>
                  </a:lnTo>
                  <a:lnTo>
                    <a:pt x="0" y="783833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DB8283B-C967-9D67-9A18-A6E68CA2F514}"/>
                </a:ext>
              </a:extLst>
            </p:cNvPr>
            <p:cNvSpPr/>
            <p:nvPr/>
          </p:nvSpPr>
          <p:spPr>
            <a:xfrm>
              <a:off x="7326284" y="1320800"/>
              <a:ext cx="826347" cy="1116667"/>
            </a:xfrm>
            <a:custGeom>
              <a:avLst/>
              <a:gdLst>
                <a:gd name="connsiteX0" fmla="*/ 513105 w 826347"/>
                <a:gd name="connsiteY0" fmla="*/ 1116577 h 1116667"/>
                <a:gd name="connsiteX1" fmla="*/ 257907 w 826347"/>
                <a:gd name="connsiteY1" fmla="*/ 750375 h 1116667"/>
                <a:gd name="connsiteX2" fmla="*/ 257907 w 826347"/>
                <a:gd name="connsiteY2" fmla="*/ 1116577 h 1116667"/>
                <a:gd name="connsiteX3" fmla="*/ 0 w 826347"/>
                <a:gd name="connsiteY3" fmla="*/ 1116577 h 1116667"/>
                <a:gd name="connsiteX4" fmla="*/ 0 w 826347"/>
                <a:gd name="connsiteY4" fmla="*/ 0 h 1116667"/>
                <a:gd name="connsiteX5" fmla="*/ 257816 w 826347"/>
                <a:gd name="connsiteY5" fmla="*/ 0 h 1116667"/>
                <a:gd name="connsiteX6" fmla="*/ 257816 w 826347"/>
                <a:gd name="connsiteY6" fmla="*/ 693571 h 1116667"/>
                <a:gd name="connsiteX7" fmla="*/ 517167 w 826347"/>
                <a:gd name="connsiteY7" fmla="*/ 341367 h 1116667"/>
                <a:gd name="connsiteX8" fmla="*/ 817952 w 826347"/>
                <a:gd name="connsiteY8" fmla="*/ 341367 h 1116667"/>
                <a:gd name="connsiteX9" fmla="*/ 535131 w 826347"/>
                <a:gd name="connsiteY9" fmla="*/ 711633 h 1116667"/>
                <a:gd name="connsiteX10" fmla="*/ 826348 w 826347"/>
                <a:gd name="connsiteY10" fmla="*/ 1116668 h 111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6347" h="1116667">
                  <a:moveTo>
                    <a:pt x="513105" y="1116577"/>
                  </a:moveTo>
                  <a:lnTo>
                    <a:pt x="257907" y="750375"/>
                  </a:lnTo>
                  <a:lnTo>
                    <a:pt x="257907" y="1116577"/>
                  </a:lnTo>
                  <a:lnTo>
                    <a:pt x="0" y="1116577"/>
                  </a:lnTo>
                  <a:lnTo>
                    <a:pt x="0" y="0"/>
                  </a:lnTo>
                  <a:lnTo>
                    <a:pt x="257816" y="0"/>
                  </a:lnTo>
                  <a:lnTo>
                    <a:pt x="257816" y="693571"/>
                  </a:lnTo>
                  <a:lnTo>
                    <a:pt x="517167" y="341367"/>
                  </a:lnTo>
                  <a:lnTo>
                    <a:pt x="817952" y="341367"/>
                  </a:lnTo>
                  <a:lnTo>
                    <a:pt x="535131" y="711633"/>
                  </a:lnTo>
                  <a:lnTo>
                    <a:pt x="826348" y="111666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41F1DA1-AF5E-0E34-BA8E-DC497ADCEE7B}"/>
                </a:ext>
              </a:extLst>
            </p:cNvPr>
            <p:cNvSpPr/>
            <p:nvPr/>
          </p:nvSpPr>
          <p:spPr>
            <a:xfrm>
              <a:off x="2908745" y="3035311"/>
              <a:ext cx="871754" cy="1176723"/>
            </a:xfrm>
            <a:custGeom>
              <a:avLst/>
              <a:gdLst>
                <a:gd name="connsiteX0" fmla="*/ 505161 w 871754"/>
                <a:gd name="connsiteY0" fmla="*/ 1176723 h 1176723"/>
                <a:gd name="connsiteX1" fmla="*/ 272982 w 871754"/>
                <a:gd name="connsiteY1" fmla="*/ 1072055 h 1176723"/>
                <a:gd name="connsiteX2" fmla="*/ 254928 w 871754"/>
                <a:gd name="connsiteY2" fmla="*/ 1155952 h 1176723"/>
                <a:gd name="connsiteX3" fmla="*/ 0 w 871754"/>
                <a:gd name="connsiteY3" fmla="*/ 1155952 h 1176723"/>
                <a:gd name="connsiteX4" fmla="*/ 0 w 871754"/>
                <a:gd name="connsiteY4" fmla="*/ 0 h 1176723"/>
                <a:gd name="connsiteX5" fmla="*/ 297897 w 871754"/>
                <a:gd name="connsiteY5" fmla="*/ 0 h 1176723"/>
                <a:gd name="connsiteX6" fmla="*/ 297897 w 871754"/>
                <a:gd name="connsiteY6" fmla="*/ 410363 h 1176723"/>
                <a:gd name="connsiteX7" fmla="*/ 517799 w 871754"/>
                <a:gd name="connsiteY7" fmla="*/ 320144 h 1176723"/>
                <a:gd name="connsiteX8" fmla="*/ 871755 w 871754"/>
                <a:gd name="connsiteY8" fmla="*/ 749111 h 1176723"/>
                <a:gd name="connsiteX9" fmla="*/ 760901 w 871754"/>
                <a:gd name="connsiteY9" fmla="*/ 1059412 h 1176723"/>
                <a:gd name="connsiteX10" fmla="*/ 505161 w 871754"/>
                <a:gd name="connsiteY10" fmla="*/ 1176723 h 1176723"/>
                <a:gd name="connsiteX11" fmla="*/ 252400 w 871754"/>
                <a:gd name="connsiteY11" fmla="*/ 977321 h 1176723"/>
                <a:gd name="connsiteX12" fmla="*/ 278489 w 871754"/>
                <a:gd name="connsiteY12" fmla="*/ 1015341 h 1176723"/>
                <a:gd name="connsiteX13" fmla="*/ 504800 w 871754"/>
                <a:gd name="connsiteY13" fmla="*/ 1137077 h 1176723"/>
                <a:gd name="connsiteX14" fmla="*/ 831584 w 871754"/>
                <a:gd name="connsiteY14" fmla="*/ 748750 h 1176723"/>
                <a:gd name="connsiteX15" fmla="*/ 517257 w 871754"/>
                <a:gd name="connsiteY15" fmla="*/ 359429 h 1176723"/>
                <a:gd name="connsiteX16" fmla="*/ 294196 w 871754"/>
                <a:gd name="connsiteY16" fmla="*/ 476288 h 1176723"/>
                <a:gd name="connsiteX17" fmla="*/ 257545 w 871754"/>
                <a:gd name="connsiteY17" fmla="*/ 535170 h 1176723"/>
                <a:gd name="connsiteX18" fmla="*/ 257545 w 871754"/>
                <a:gd name="connsiteY18" fmla="*/ 39375 h 1176723"/>
                <a:gd name="connsiteX19" fmla="*/ 39359 w 871754"/>
                <a:gd name="connsiteY19" fmla="*/ 39375 h 1176723"/>
                <a:gd name="connsiteX20" fmla="*/ 39359 w 871754"/>
                <a:gd name="connsiteY20" fmla="*/ 1116306 h 1176723"/>
                <a:gd name="connsiteX21" fmla="*/ 222520 w 871754"/>
                <a:gd name="connsiteY21" fmla="*/ 1116306 h 1176723"/>
                <a:gd name="connsiteX22" fmla="*/ 431319 w 871754"/>
                <a:gd name="connsiteY22" fmla="*/ 946526 h 1176723"/>
                <a:gd name="connsiteX23" fmla="*/ 254747 w 871754"/>
                <a:gd name="connsiteY23" fmla="*/ 749111 h 1176723"/>
                <a:gd name="connsiteX24" fmla="*/ 429874 w 871754"/>
                <a:gd name="connsiteY24" fmla="*/ 550432 h 1176723"/>
                <a:gd name="connsiteX25" fmla="*/ 610418 w 871754"/>
                <a:gd name="connsiteY25" fmla="*/ 750556 h 1176723"/>
                <a:gd name="connsiteX26" fmla="*/ 431680 w 871754"/>
                <a:gd name="connsiteY26" fmla="*/ 946526 h 1176723"/>
                <a:gd name="connsiteX27" fmla="*/ 429874 w 871754"/>
                <a:gd name="connsiteY27" fmla="*/ 590077 h 1176723"/>
                <a:gd name="connsiteX28" fmla="*/ 294467 w 871754"/>
                <a:gd name="connsiteY28" fmla="*/ 749111 h 1176723"/>
                <a:gd name="connsiteX29" fmla="*/ 431319 w 871754"/>
                <a:gd name="connsiteY29" fmla="*/ 906790 h 1176723"/>
                <a:gd name="connsiteX30" fmla="*/ 571240 w 871754"/>
                <a:gd name="connsiteY30" fmla="*/ 750917 h 1176723"/>
                <a:gd name="connsiteX31" fmla="*/ 430235 w 871754"/>
                <a:gd name="connsiteY31" fmla="*/ 590077 h 117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71754" h="1176723">
                  <a:moveTo>
                    <a:pt x="505161" y="1176723"/>
                  </a:moveTo>
                  <a:cubicBezTo>
                    <a:pt x="416317" y="1176891"/>
                    <a:pt x="331709" y="1138749"/>
                    <a:pt x="272982" y="1072055"/>
                  </a:cubicBezTo>
                  <a:lnTo>
                    <a:pt x="254928" y="1155952"/>
                  </a:lnTo>
                  <a:lnTo>
                    <a:pt x="0" y="1155952"/>
                  </a:lnTo>
                  <a:lnTo>
                    <a:pt x="0" y="0"/>
                  </a:lnTo>
                  <a:lnTo>
                    <a:pt x="297897" y="0"/>
                  </a:lnTo>
                  <a:lnTo>
                    <a:pt x="297897" y="410363"/>
                  </a:lnTo>
                  <a:cubicBezTo>
                    <a:pt x="356877" y="353124"/>
                    <a:pt x="435630" y="320814"/>
                    <a:pt x="517799" y="320144"/>
                  </a:cubicBezTo>
                  <a:cubicBezTo>
                    <a:pt x="719556" y="320144"/>
                    <a:pt x="871755" y="504555"/>
                    <a:pt x="871755" y="749111"/>
                  </a:cubicBezTo>
                  <a:cubicBezTo>
                    <a:pt x="871755" y="870215"/>
                    <a:pt x="832396" y="980392"/>
                    <a:pt x="760901" y="1059412"/>
                  </a:cubicBezTo>
                  <a:cubicBezTo>
                    <a:pt x="696013" y="1132857"/>
                    <a:pt x="603133" y="1175462"/>
                    <a:pt x="505161" y="1176723"/>
                  </a:cubicBezTo>
                  <a:close/>
                  <a:moveTo>
                    <a:pt x="252400" y="977321"/>
                  </a:moveTo>
                  <a:lnTo>
                    <a:pt x="278489" y="1015341"/>
                  </a:lnTo>
                  <a:cubicBezTo>
                    <a:pt x="328814" y="1091244"/>
                    <a:pt x="413754" y="1136935"/>
                    <a:pt x="504800" y="1137077"/>
                  </a:cubicBezTo>
                  <a:cubicBezTo>
                    <a:pt x="663227" y="1137077"/>
                    <a:pt x="831584" y="1001072"/>
                    <a:pt x="831584" y="748750"/>
                  </a:cubicBezTo>
                  <a:cubicBezTo>
                    <a:pt x="831584" y="526771"/>
                    <a:pt x="696176" y="359429"/>
                    <a:pt x="517257" y="359429"/>
                  </a:cubicBezTo>
                  <a:cubicBezTo>
                    <a:pt x="426986" y="359429"/>
                    <a:pt x="337707" y="406389"/>
                    <a:pt x="294196" y="476288"/>
                  </a:cubicBezTo>
                  <a:lnTo>
                    <a:pt x="257545" y="535170"/>
                  </a:lnTo>
                  <a:lnTo>
                    <a:pt x="257545" y="39375"/>
                  </a:lnTo>
                  <a:lnTo>
                    <a:pt x="39359" y="39375"/>
                  </a:lnTo>
                  <a:lnTo>
                    <a:pt x="39359" y="1116306"/>
                  </a:lnTo>
                  <a:lnTo>
                    <a:pt x="222520" y="1116306"/>
                  </a:lnTo>
                  <a:close/>
                  <a:moveTo>
                    <a:pt x="431319" y="946526"/>
                  </a:moveTo>
                  <a:cubicBezTo>
                    <a:pt x="329041" y="946526"/>
                    <a:pt x="254747" y="863532"/>
                    <a:pt x="254747" y="749111"/>
                  </a:cubicBezTo>
                  <a:cubicBezTo>
                    <a:pt x="254747" y="634690"/>
                    <a:pt x="328409" y="550432"/>
                    <a:pt x="429874" y="550432"/>
                  </a:cubicBezTo>
                  <a:cubicBezTo>
                    <a:pt x="532874" y="550432"/>
                    <a:pt x="610418" y="636496"/>
                    <a:pt x="610418" y="750556"/>
                  </a:cubicBezTo>
                  <a:cubicBezTo>
                    <a:pt x="610959" y="862268"/>
                    <a:pt x="533867" y="946526"/>
                    <a:pt x="431680" y="946526"/>
                  </a:cubicBezTo>
                  <a:close/>
                  <a:moveTo>
                    <a:pt x="429874" y="590077"/>
                  </a:moveTo>
                  <a:cubicBezTo>
                    <a:pt x="351428" y="590077"/>
                    <a:pt x="294467" y="656906"/>
                    <a:pt x="294467" y="749111"/>
                  </a:cubicBezTo>
                  <a:cubicBezTo>
                    <a:pt x="294467" y="841316"/>
                    <a:pt x="350706" y="906790"/>
                    <a:pt x="431319" y="906790"/>
                  </a:cubicBezTo>
                  <a:cubicBezTo>
                    <a:pt x="511931" y="906790"/>
                    <a:pt x="571240" y="841226"/>
                    <a:pt x="571240" y="750917"/>
                  </a:cubicBezTo>
                  <a:cubicBezTo>
                    <a:pt x="571240" y="657538"/>
                    <a:pt x="511931" y="590077"/>
                    <a:pt x="430235" y="590077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ECD9789-5535-03BC-155B-01843AC7BFB2}"/>
                </a:ext>
              </a:extLst>
            </p:cNvPr>
            <p:cNvSpPr/>
            <p:nvPr/>
          </p:nvSpPr>
          <p:spPr>
            <a:xfrm>
              <a:off x="3757841" y="3376226"/>
              <a:ext cx="900912" cy="1106282"/>
            </a:xfrm>
            <a:custGeom>
              <a:avLst/>
              <a:gdLst>
                <a:gd name="connsiteX0" fmla="*/ 461198 w 900912"/>
                <a:gd name="connsiteY0" fmla="*/ 1106282 h 1106282"/>
                <a:gd name="connsiteX1" fmla="*/ 161316 w 900912"/>
                <a:gd name="connsiteY1" fmla="*/ 1106282 h 1106282"/>
                <a:gd name="connsiteX2" fmla="*/ 301508 w 900912"/>
                <a:gd name="connsiteY2" fmla="*/ 775481 h 1106282"/>
                <a:gd name="connsiteX3" fmla="*/ 0 w 900912"/>
                <a:gd name="connsiteY3" fmla="*/ 0 h 1106282"/>
                <a:gd name="connsiteX4" fmla="*/ 318118 w 900912"/>
                <a:gd name="connsiteY4" fmla="*/ 0 h 1106282"/>
                <a:gd name="connsiteX5" fmla="*/ 456053 w 900912"/>
                <a:gd name="connsiteY5" fmla="*/ 443326 h 1106282"/>
                <a:gd name="connsiteX6" fmla="*/ 593988 w 900912"/>
                <a:gd name="connsiteY6" fmla="*/ 0 h 1106282"/>
                <a:gd name="connsiteX7" fmla="*/ 900912 w 900912"/>
                <a:gd name="connsiteY7" fmla="*/ 0 h 1106282"/>
                <a:gd name="connsiteX8" fmla="*/ 221166 w 900912"/>
                <a:gd name="connsiteY8" fmla="*/ 1066636 h 1106282"/>
                <a:gd name="connsiteX9" fmla="*/ 434298 w 900912"/>
                <a:gd name="connsiteY9" fmla="*/ 1066636 h 1106282"/>
                <a:gd name="connsiteX10" fmla="*/ 842777 w 900912"/>
                <a:gd name="connsiteY10" fmla="*/ 39736 h 1106282"/>
                <a:gd name="connsiteX11" fmla="*/ 623146 w 900912"/>
                <a:gd name="connsiteY11" fmla="*/ 39736 h 1106282"/>
                <a:gd name="connsiteX12" fmla="*/ 473385 w 900912"/>
                <a:gd name="connsiteY12" fmla="*/ 521081 h 1106282"/>
                <a:gd name="connsiteX13" fmla="*/ 438631 w 900912"/>
                <a:gd name="connsiteY13" fmla="*/ 521081 h 1106282"/>
                <a:gd name="connsiteX14" fmla="*/ 288960 w 900912"/>
                <a:gd name="connsiteY14" fmla="*/ 39736 h 1106282"/>
                <a:gd name="connsiteX15" fmla="*/ 57954 w 900912"/>
                <a:gd name="connsiteY15" fmla="*/ 39736 h 1106282"/>
                <a:gd name="connsiteX16" fmla="*/ 344297 w 900912"/>
                <a:gd name="connsiteY16" fmla="*/ 776203 h 110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0912" h="1106282">
                  <a:moveTo>
                    <a:pt x="461198" y="1106282"/>
                  </a:moveTo>
                  <a:lnTo>
                    <a:pt x="161316" y="1106282"/>
                  </a:lnTo>
                  <a:lnTo>
                    <a:pt x="301508" y="775481"/>
                  </a:lnTo>
                  <a:lnTo>
                    <a:pt x="0" y="0"/>
                  </a:lnTo>
                  <a:lnTo>
                    <a:pt x="318118" y="0"/>
                  </a:lnTo>
                  <a:lnTo>
                    <a:pt x="456053" y="443326"/>
                  </a:lnTo>
                  <a:lnTo>
                    <a:pt x="593988" y="0"/>
                  </a:lnTo>
                  <a:lnTo>
                    <a:pt x="900912" y="0"/>
                  </a:lnTo>
                  <a:close/>
                  <a:moveTo>
                    <a:pt x="221166" y="1066636"/>
                  </a:moveTo>
                  <a:lnTo>
                    <a:pt x="434298" y="1066636"/>
                  </a:lnTo>
                  <a:lnTo>
                    <a:pt x="842777" y="39736"/>
                  </a:lnTo>
                  <a:lnTo>
                    <a:pt x="623146" y="39736"/>
                  </a:lnTo>
                  <a:lnTo>
                    <a:pt x="473385" y="521081"/>
                  </a:lnTo>
                  <a:lnTo>
                    <a:pt x="438631" y="521081"/>
                  </a:lnTo>
                  <a:lnTo>
                    <a:pt x="288960" y="39736"/>
                  </a:lnTo>
                  <a:lnTo>
                    <a:pt x="57954" y="39736"/>
                  </a:lnTo>
                  <a:lnTo>
                    <a:pt x="344297" y="776203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144F2B1-F959-E4D2-132E-127107E93812}"/>
                </a:ext>
              </a:extLst>
            </p:cNvPr>
            <p:cNvSpPr/>
            <p:nvPr/>
          </p:nvSpPr>
          <p:spPr>
            <a:xfrm>
              <a:off x="5012077" y="3116589"/>
              <a:ext cx="935305" cy="1074673"/>
            </a:xfrm>
            <a:custGeom>
              <a:avLst/>
              <a:gdLst>
                <a:gd name="connsiteX0" fmla="*/ 347004 w 935305"/>
                <a:gd name="connsiteY0" fmla="*/ 1074674 h 1074673"/>
                <a:gd name="connsiteX1" fmla="*/ 0 w 935305"/>
                <a:gd name="connsiteY1" fmla="*/ 1074674 h 1074673"/>
                <a:gd name="connsiteX2" fmla="*/ 0 w 935305"/>
                <a:gd name="connsiteY2" fmla="*/ 0 h 1074673"/>
                <a:gd name="connsiteX3" fmla="*/ 347004 w 935305"/>
                <a:gd name="connsiteY3" fmla="*/ 0 h 1074673"/>
                <a:gd name="connsiteX4" fmla="*/ 935306 w 935305"/>
                <a:gd name="connsiteY4" fmla="*/ 537156 h 1074673"/>
                <a:gd name="connsiteX5" fmla="*/ 347004 w 935305"/>
                <a:gd name="connsiteY5" fmla="*/ 1074674 h 1074673"/>
                <a:gd name="connsiteX6" fmla="*/ 39358 w 935305"/>
                <a:gd name="connsiteY6" fmla="*/ 1035028 h 1074673"/>
                <a:gd name="connsiteX7" fmla="*/ 346734 w 935305"/>
                <a:gd name="connsiteY7" fmla="*/ 1035028 h 1074673"/>
                <a:gd name="connsiteX8" fmla="*/ 895406 w 935305"/>
                <a:gd name="connsiteY8" fmla="*/ 537427 h 1074673"/>
                <a:gd name="connsiteX9" fmla="*/ 346734 w 935305"/>
                <a:gd name="connsiteY9" fmla="*/ 39916 h 1074673"/>
                <a:gd name="connsiteX10" fmla="*/ 39358 w 935305"/>
                <a:gd name="connsiteY10" fmla="*/ 39916 h 1074673"/>
                <a:gd name="connsiteX11" fmla="*/ 356483 w 935305"/>
                <a:gd name="connsiteY11" fmla="*/ 836349 h 1074673"/>
                <a:gd name="connsiteX12" fmla="*/ 263413 w 935305"/>
                <a:gd name="connsiteY12" fmla="*/ 836349 h 1074673"/>
                <a:gd name="connsiteX13" fmla="*/ 263413 w 935305"/>
                <a:gd name="connsiteY13" fmla="*/ 237422 h 1074673"/>
                <a:gd name="connsiteX14" fmla="*/ 356754 w 935305"/>
                <a:gd name="connsiteY14" fmla="*/ 237422 h 1074673"/>
                <a:gd name="connsiteX15" fmla="*/ 669094 w 935305"/>
                <a:gd name="connsiteY15" fmla="*/ 537427 h 1074673"/>
                <a:gd name="connsiteX16" fmla="*/ 356754 w 935305"/>
                <a:gd name="connsiteY16" fmla="*/ 836078 h 1074673"/>
                <a:gd name="connsiteX17" fmla="*/ 302320 w 935305"/>
                <a:gd name="connsiteY17" fmla="*/ 796704 h 1074673"/>
                <a:gd name="connsiteX18" fmla="*/ 356483 w 935305"/>
                <a:gd name="connsiteY18" fmla="*/ 796704 h 1074673"/>
                <a:gd name="connsiteX19" fmla="*/ 629194 w 935305"/>
                <a:gd name="connsiteY19" fmla="*/ 537698 h 1074673"/>
                <a:gd name="connsiteX20" fmla="*/ 356483 w 935305"/>
                <a:gd name="connsiteY20" fmla="*/ 277338 h 1074673"/>
                <a:gd name="connsiteX21" fmla="*/ 302320 w 935305"/>
                <a:gd name="connsiteY21" fmla="*/ 277338 h 107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5305" h="1074673">
                  <a:moveTo>
                    <a:pt x="347004" y="1074674"/>
                  </a:moveTo>
                  <a:lnTo>
                    <a:pt x="0" y="1074674"/>
                  </a:lnTo>
                  <a:lnTo>
                    <a:pt x="0" y="0"/>
                  </a:lnTo>
                  <a:lnTo>
                    <a:pt x="347004" y="0"/>
                  </a:lnTo>
                  <a:cubicBezTo>
                    <a:pt x="699064" y="0"/>
                    <a:pt x="935306" y="215838"/>
                    <a:pt x="935306" y="537156"/>
                  </a:cubicBezTo>
                  <a:cubicBezTo>
                    <a:pt x="935306" y="858475"/>
                    <a:pt x="698884" y="1074674"/>
                    <a:pt x="347004" y="1074674"/>
                  </a:cubicBezTo>
                  <a:close/>
                  <a:moveTo>
                    <a:pt x="39358" y="1035028"/>
                  </a:moveTo>
                  <a:lnTo>
                    <a:pt x="346734" y="1035028"/>
                  </a:lnTo>
                  <a:cubicBezTo>
                    <a:pt x="674962" y="1035028"/>
                    <a:pt x="895406" y="835085"/>
                    <a:pt x="895406" y="537427"/>
                  </a:cubicBezTo>
                  <a:cubicBezTo>
                    <a:pt x="895406" y="239770"/>
                    <a:pt x="674962" y="39916"/>
                    <a:pt x="346734" y="39916"/>
                  </a:cubicBezTo>
                  <a:lnTo>
                    <a:pt x="39358" y="39916"/>
                  </a:lnTo>
                  <a:close/>
                  <a:moveTo>
                    <a:pt x="356483" y="836349"/>
                  </a:moveTo>
                  <a:lnTo>
                    <a:pt x="263413" y="836349"/>
                  </a:lnTo>
                  <a:lnTo>
                    <a:pt x="263413" y="237422"/>
                  </a:lnTo>
                  <a:lnTo>
                    <a:pt x="356754" y="237422"/>
                  </a:lnTo>
                  <a:cubicBezTo>
                    <a:pt x="549394" y="237422"/>
                    <a:pt x="669094" y="352385"/>
                    <a:pt x="669094" y="537427"/>
                  </a:cubicBezTo>
                  <a:cubicBezTo>
                    <a:pt x="669094" y="722470"/>
                    <a:pt x="549394" y="836078"/>
                    <a:pt x="356754" y="836078"/>
                  </a:cubicBezTo>
                  <a:close/>
                  <a:moveTo>
                    <a:pt x="302320" y="796704"/>
                  </a:moveTo>
                  <a:lnTo>
                    <a:pt x="356483" y="796704"/>
                  </a:lnTo>
                  <a:cubicBezTo>
                    <a:pt x="527277" y="796704"/>
                    <a:pt x="629194" y="699893"/>
                    <a:pt x="629194" y="537698"/>
                  </a:cubicBezTo>
                  <a:cubicBezTo>
                    <a:pt x="629194" y="375504"/>
                    <a:pt x="527277" y="277338"/>
                    <a:pt x="356483" y="277338"/>
                  </a:cubicBezTo>
                  <a:lnTo>
                    <a:pt x="302320" y="27733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49758D6-04D9-34AF-681A-2F7D0743E4BA}"/>
                </a:ext>
              </a:extLst>
            </p:cNvPr>
            <p:cNvSpPr/>
            <p:nvPr/>
          </p:nvSpPr>
          <p:spPr>
            <a:xfrm>
              <a:off x="6000643" y="3355455"/>
              <a:ext cx="802516" cy="856578"/>
            </a:xfrm>
            <a:custGeom>
              <a:avLst/>
              <a:gdLst>
                <a:gd name="connsiteX0" fmla="*/ 463546 w 802516"/>
                <a:gd name="connsiteY0" fmla="*/ 856578 h 856578"/>
                <a:gd name="connsiteX1" fmla="*/ 0 w 802516"/>
                <a:gd name="connsiteY1" fmla="*/ 430321 h 856578"/>
                <a:gd name="connsiteX2" fmla="*/ 415250 w 802516"/>
                <a:gd name="connsiteY2" fmla="*/ 0 h 856578"/>
                <a:gd name="connsiteX3" fmla="*/ 802516 w 802516"/>
                <a:gd name="connsiteY3" fmla="*/ 415420 h 856578"/>
                <a:gd name="connsiteX4" fmla="*/ 795294 w 802516"/>
                <a:gd name="connsiteY4" fmla="*/ 501846 h 856578"/>
                <a:gd name="connsiteX5" fmla="*/ 792496 w 802516"/>
                <a:gd name="connsiteY5" fmla="*/ 518462 h 856578"/>
                <a:gd name="connsiteX6" fmla="*/ 297807 w 802516"/>
                <a:gd name="connsiteY6" fmla="*/ 518462 h 856578"/>
                <a:gd name="connsiteX7" fmla="*/ 498210 w 802516"/>
                <a:gd name="connsiteY7" fmla="*/ 617802 h 856578"/>
                <a:gd name="connsiteX8" fmla="*/ 721543 w 802516"/>
                <a:gd name="connsiteY8" fmla="*/ 552328 h 856578"/>
                <a:gd name="connsiteX9" fmla="*/ 750881 w 802516"/>
                <a:gd name="connsiteY9" fmla="*/ 536163 h 856578"/>
                <a:gd name="connsiteX10" fmla="*/ 750881 w 802516"/>
                <a:gd name="connsiteY10" fmla="*/ 785415 h 856578"/>
                <a:gd name="connsiteX11" fmla="*/ 740590 w 802516"/>
                <a:gd name="connsiteY11" fmla="*/ 791014 h 856578"/>
                <a:gd name="connsiteX12" fmla="*/ 463546 w 802516"/>
                <a:gd name="connsiteY12" fmla="*/ 856578 h 856578"/>
                <a:gd name="connsiteX13" fmla="*/ 414979 w 802516"/>
                <a:gd name="connsiteY13" fmla="*/ 39646 h 856578"/>
                <a:gd name="connsiteX14" fmla="*/ 39629 w 802516"/>
                <a:gd name="connsiteY14" fmla="*/ 430321 h 856578"/>
                <a:gd name="connsiteX15" fmla="*/ 463907 w 802516"/>
                <a:gd name="connsiteY15" fmla="*/ 816933 h 856578"/>
                <a:gd name="connsiteX16" fmla="*/ 711612 w 802516"/>
                <a:gd name="connsiteY16" fmla="*/ 761032 h 856578"/>
                <a:gd name="connsiteX17" fmla="*/ 711612 w 802516"/>
                <a:gd name="connsiteY17" fmla="*/ 601817 h 856578"/>
                <a:gd name="connsiteX18" fmla="*/ 498571 w 802516"/>
                <a:gd name="connsiteY18" fmla="*/ 656906 h 856578"/>
                <a:gd name="connsiteX19" fmla="*/ 248428 w 802516"/>
                <a:gd name="connsiteY19" fmla="*/ 505277 h 856578"/>
                <a:gd name="connsiteX20" fmla="*/ 238408 w 802516"/>
                <a:gd name="connsiteY20" fmla="*/ 478185 h 856578"/>
                <a:gd name="connsiteX21" fmla="*/ 758734 w 802516"/>
                <a:gd name="connsiteY21" fmla="*/ 478185 h 856578"/>
                <a:gd name="connsiteX22" fmla="*/ 762887 w 802516"/>
                <a:gd name="connsiteY22" fmla="*/ 414969 h 856578"/>
                <a:gd name="connsiteX23" fmla="*/ 414979 w 802516"/>
                <a:gd name="connsiteY23" fmla="*/ 39646 h 856578"/>
                <a:gd name="connsiteX24" fmla="*/ 558963 w 802516"/>
                <a:gd name="connsiteY24" fmla="*/ 369724 h 856578"/>
                <a:gd name="connsiteX25" fmla="*/ 235429 w 802516"/>
                <a:gd name="connsiteY25" fmla="*/ 369724 h 856578"/>
                <a:gd name="connsiteX26" fmla="*/ 241838 w 802516"/>
                <a:gd name="connsiteY26" fmla="*/ 344979 h 856578"/>
                <a:gd name="connsiteX27" fmla="*/ 413355 w 802516"/>
                <a:gd name="connsiteY27" fmla="*/ 199673 h 856578"/>
                <a:gd name="connsiteX28" fmla="*/ 557789 w 802516"/>
                <a:gd name="connsiteY28" fmla="*/ 349224 h 856578"/>
                <a:gd name="connsiteX29" fmla="*/ 288148 w 802516"/>
                <a:gd name="connsiteY29" fmla="*/ 330078 h 856578"/>
                <a:gd name="connsiteX30" fmla="*/ 516174 w 802516"/>
                <a:gd name="connsiteY30" fmla="*/ 330078 h 856578"/>
                <a:gd name="connsiteX31" fmla="*/ 413264 w 802516"/>
                <a:gd name="connsiteY31" fmla="*/ 239770 h 856578"/>
                <a:gd name="connsiteX32" fmla="*/ 288509 w 802516"/>
                <a:gd name="connsiteY32" fmla="*/ 330078 h 85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02516" h="856578">
                  <a:moveTo>
                    <a:pt x="463546" y="856578"/>
                  </a:moveTo>
                  <a:cubicBezTo>
                    <a:pt x="181898" y="856578"/>
                    <a:pt x="0" y="689327"/>
                    <a:pt x="0" y="430321"/>
                  </a:cubicBezTo>
                  <a:cubicBezTo>
                    <a:pt x="0" y="180979"/>
                    <a:pt x="174496" y="0"/>
                    <a:pt x="415250" y="0"/>
                  </a:cubicBezTo>
                  <a:cubicBezTo>
                    <a:pt x="646888" y="0"/>
                    <a:pt x="802516" y="166800"/>
                    <a:pt x="802516" y="415420"/>
                  </a:cubicBezTo>
                  <a:cubicBezTo>
                    <a:pt x="802534" y="444380"/>
                    <a:pt x="800118" y="473290"/>
                    <a:pt x="795294" y="501846"/>
                  </a:cubicBezTo>
                  <a:lnTo>
                    <a:pt x="792496" y="518462"/>
                  </a:lnTo>
                  <a:lnTo>
                    <a:pt x="297807" y="518462"/>
                  </a:lnTo>
                  <a:cubicBezTo>
                    <a:pt x="333916" y="580956"/>
                    <a:pt x="406584" y="617802"/>
                    <a:pt x="498210" y="617802"/>
                  </a:cubicBezTo>
                  <a:cubicBezTo>
                    <a:pt x="568171" y="617802"/>
                    <a:pt x="641291" y="596399"/>
                    <a:pt x="721543" y="552328"/>
                  </a:cubicBezTo>
                  <a:lnTo>
                    <a:pt x="750881" y="536163"/>
                  </a:lnTo>
                  <a:lnTo>
                    <a:pt x="750881" y="785415"/>
                  </a:lnTo>
                  <a:lnTo>
                    <a:pt x="740590" y="791014"/>
                  </a:lnTo>
                  <a:cubicBezTo>
                    <a:pt x="659796" y="834362"/>
                    <a:pt x="566636" y="856578"/>
                    <a:pt x="463546" y="856578"/>
                  </a:cubicBezTo>
                  <a:close/>
                  <a:moveTo>
                    <a:pt x="414979" y="39646"/>
                  </a:moveTo>
                  <a:cubicBezTo>
                    <a:pt x="197515" y="39646"/>
                    <a:pt x="39629" y="203917"/>
                    <a:pt x="39629" y="430321"/>
                  </a:cubicBezTo>
                  <a:cubicBezTo>
                    <a:pt x="39629" y="665124"/>
                    <a:pt x="206000" y="816933"/>
                    <a:pt x="463907" y="816933"/>
                  </a:cubicBezTo>
                  <a:cubicBezTo>
                    <a:pt x="549751" y="818338"/>
                    <a:pt x="634685" y="799171"/>
                    <a:pt x="711612" y="761032"/>
                  </a:cubicBezTo>
                  <a:lnTo>
                    <a:pt x="711612" y="601817"/>
                  </a:lnTo>
                  <a:cubicBezTo>
                    <a:pt x="636597" y="638844"/>
                    <a:pt x="566636" y="656906"/>
                    <a:pt x="498571" y="656906"/>
                  </a:cubicBezTo>
                  <a:cubicBezTo>
                    <a:pt x="377336" y="656906"/>
                    <a:pt x="283815" y="600192"/>
                    <a:pt x="248428" y="505277"/>
                  </a:cubicBezTo>
                  <a:lnTo>
                    <a:pt x="238408" y="478185"/>
                  </a:lnTo>
                  <a:lnTo>
                    <a:pt x="758734" y="478185"/>
                  </a:lnTo>
                  <a:cubicBezTo>
                    <a:pt x="761512" y="457228"/>
                    <a:pt x="762900" y="436109"/>
                    <a:pt x="762887" y="414969"/>
                  </a:cubicBezTo>
                  <a:cubicBezTo>
                    <a:pt x="762526" y="186939"/>
                    <a:pt x="626125" y="39646"/>
                    <a:pt x="414979" y="39646"/>
                  </a:cubicBezTo>
                  <a:close/>
                  <a:moveTo>
                    <a:pt x="558963" y="369724"/>
                  </a:moveTo>
                  <a:lnTo>
                    <a:pt x="235429" y="369724"/>
                  </a:lnTo>
                  <a:lnTo>
                    <a:pt x="241838" y="344979"/>
                  </a:lnTo>
                  <a:cubicBezTo>
                    <a:pt x="264677" y="256748"/>
                    <a:pt x="332110" y="199673"/>
                    <a:pt x="413355" y="199673"/>
                  </a:cubicBezTo>
                  <a:cubicBezTo>
                    <a:pt x="496585" y="199673"/>
                    <a:pt x="554720" y="259818"/>
                    <a:pt x="557789" y="349224"/>
                  </a:cubicBezTo>
                  <a:close/>
                  <a:moveTo>
                    <a:pt x="288148" y="330078"/>
                  </a:moveTo>
                  <a:lnTo>
                    <a:pt x="516174" y="330078"/>
                  </a:lnTo>
                  <a:cubicBezTo>
                    <a:pt x="507147" y="274358"/>
                    <a:pt x="468150" y="239770"/>
                    <a:pt x="413264" y="239770"/>
                  </a:cubicBezTo>
                  <a:cubicBezTo>
                    <a:pt x="358379" y="239770"/>
                    <a:pt x="311438" y="274177"/>
                    <a:pt x="288509" y="330078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2FF2558-2CBD-BE06-2EAC-9C7B81EC5B74}"/>
                </a:ext>
              </a:extLst>
            </p:cNvPr>
            <p:cNvSpPr/>
            <p:nvPr/>
          </p:nvSpPr>
          <p:spPr>
            <a:xfrm>
              <a:off x="6867162" y="3355726"/>
              <a:ext cx="670358" cy="856307"/>
            </a:xfrm>
            <a:custGeom>
              <a:avLst/>
              <a:gdLst>
                <a:gd name="connsiteX0" fmla="*/ 305660 w 670358"/>
                <a:gd name="connsiteY0" fmla="*/ 856307 h 856307"/>
                <a:gd name="connsiteX1" fmla="*/ 16790 w 670358"/>
                <a:gd name="connsiteY1" fmla="*/ 785505 h 856307"/>
                <a:gd name="connsiteX2" fmla="*/ 7222 w 670358"/>
                <a:gd name="connsiteY2" fmla="*/ 779726 h 856307"/>
                <a:gd name="connsiteX3" fmla="*/ 7222 w 670358"/>
                <a:gd name="connsiteY3" fmla="*/ 500491 h 856307"/>
                <a:gd name="connsiteX4" fmla="*/ 38817 w 670358"/>
                <a:gd name="connsiteY4" fmla="*/ 523700 h 856307"/>
                <a:gd name="connsiteX5" fmla="*/ 294647 w 670358"/>
                <a:gd name="connsiteY5" fmla="*/ 610036 h 856307"/>
                <a:gd name="connsiteX6" fmla="*/ 381578 w 670358"/>
                <a:gd name="connsiteY6" fmla="*/ 579872 h 856307"/>
                <a:gd name="connsiteX7" fmla="*/ 269551 w 670358"/>
                <a:gd name="connsiteY7" fmla="*/ 529841 h 856307"/>
                <a:gd name="connsiteX8" fmla="*/ 250143 w 670358"/>
                <a:gd name="connsiteY8" fmla="*/ 524333 h 856307"/>
                <a:gd name="connsiteX9" fmla="*/ 0 w 670358"/>
                <a:gd name="connsiteY9" fmla="*/ 274990 h 856307"/>
                <a:gd name="connsiteX10" fmla="*/ 348449 w 670358"/>
                <a:gd name="connsiteY10" fmla="*/ 0 h 856307"/>
                <a:gd name="connsiteX11" fmla="*/ 607980 w 670358"/>
                <a:gd name="connsiteY11" fmla="*/ 60868 h 856307"/>
                <a:gd name="connsiteX12" fmla="*/ 617820 w 670358"/>
                <a:gd name="connsiteY12" fmla="*/ 66648 h 856307"/>
                <a:gd name="connsiteX13" fmla="*/ 617820 w 670358"/>
                <a:gd name="connsiteY13" fmla="*/ 326105 h 856307"/>
                <a:gd name="connsiteX14" fmla="*/ 587488 w 670358"/>
                <a:gd name="connsiteY14" fmla="*/ 307140 h 856307"/>
                <a:gd name="connsiteX15" fmla="*/ 359552 w 670358"/>
                <a:gd name="connsiteY15" fmla="*/ 246272 h 856307"/>
                <a:gd name="connsiteX16" fmla="*/ 286523 w 670358"/>
                <a:gd name="connsiteY16" fmla="*/ 272281 h 856307"/>
                <a:gd name="connsiteX17" fmla="*/ 390516 w 670358"/>
                <a:gd name="connsiteY17" fmla="*/ 318158 h 856307"/>
                <a:gd name="connsiteX18" fmla="*/ 670358 w 670358"/>
                <a:gd name="connsiteY18" fmla="*/ 578789 h 856307"/>
                <a:gd name="connsiteX19" fmla="*/ 305660 w 670358"/>
                <a:gd name="connsiteY19" fmla="*/ 856307 h 856307"/>
                <a:gd name="connsiteX20" fmla="*/ 46761 w 670358"/>
                <a:gd name="connsiteY20" fmla="*/ 756968 h 856307"/>
                <a:gd name="connsiteX21" fmla="*/ 305660 w 670358"/>
                <a:gd name="connsiteY21" fmla="*/ 816481 h 856307"/>
                <a:gd name="connsiteX22" fmla="*/ 630639 w 670358"/>
                <a:gd name="connsiteY22" fmla="*/ 578337 h 856307"/>
                <a:gd name="connsiteX23" fmla="*/ 381037 w 670358"/>
                <a:gd name="connsiteY23" fmla="*/ 356268 h 856307"/>
                <a:gd name="connsiteX24" fmla="*/ 246532 w 670358"/>
                <a:gd name="connsiteY24" fmla="*/ 271829 h 856307"/>
                <a:gd name="connsiteX25" fmla="*/ 359282 w 670358"/>
                <a:gd name="connsiteY25" fmla="*/ 206175 h 856307"/>
                <a:gd name="connsiteX26" fmla="*/ 577920 w 670358"/>
                <a:gd name="connsiteY26" fmla="*/ 256296 h 856307"/>
                <a:gd name="connsiteX27" fmla="*/ 577920 w 670358"/>
                <a:gd name="connsiteY27" fmla="*/ 89496 h 856307"/>
                <a:gd name="connsiteX28" fmla="*/ 348178 w 670358"/>
                <a:gd name="connsiteY28" fmla="*/ 39375 h 856307"/>
                <a:gd name="connsiteX29" fmla="*/ 39449 w 670358"/>
                <a:gd name="connsiteY29" fmla="*/ 274719 h 856307"/>
                <a:gd name="connsiteX30" fmla="*/ 260524 w 670358"/>
                <a:gd name="connsiteY30" fmla="*/ 485861 h 856307"/>
                <a:gd name="connsiteX31" fmla="*/ 280113 w 670358"/>
                <a:gd name="connsiteY31" fmla="*/ 491460 h 856307"/>
                <a:gd name="connsiteX32" fmla="*/ 420666 w 670358"/>
                <a:gd name="connsiteY32" fmla="*/ 579872 h 856307"/>
                <a:gd name="connsiteX33" fmla="*/ 294286 w 670358"/>
                <a:gd name="connsiteY33" fmla="*/ 649681 h 856307"/>
                <a:gd name="connsiteX34" fmla="*/ 46490 w 670358"/>
                <a:gd name="connsiteY34" fmla="*/ 577434 h 856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0358" h="856307">
                  <a:moveTo>
                    <a:pt x="305660" y="856307"/>
                  </a:moveTo>
                  <a:cubicBezTo>
                    <a:pt x="194896" y="856307"/>
                    <a:pt x="92257" y="831202"/>
                    <a:pt x="16790" y="785505"/>
                  </a:cubicBezTo>
                  <a:lnTo>
                    <a:pt x="7222" y="779726"/>
                  </a:lnTo>
                  <a:lnTo>
                    <a:pt x="7222" y="500491"/>
                  </a:lnTo>
                  <a:lnTo>
                    <a:pt x="38817" y="523700"/>
                  </a:lnTo>
                  <a:cubicBezTo>
                    <a:pt x="112244" y="579915"/>
                    <a:pt x="202187" y="610268"/>
                    <a:pt x="294647" y="610036"/>
                  </a:cubicBezTo>
                  <a:cubicBezTo>
                    <a:pt x="347456" y="610036"/>
                    <a:pt x="381578" y="598205"/>
                    <a:pt x="381578" y="579872"/>
                  </a:cubicBezTo>
                  <a:cubicBezTo>
                    <a:pt x="381578" y="561540"/>
                    <a:pt x="336894" y="548716"/>
                    <a:pt x="269551" y="529841"/>
                  </a:cubicBezTo>
                  <a:lnTo>
                    <a:pt x="250143" y="524333"/>
                  </a:lnTo>
                  <a:cubicBezTo>
                    <a:pt x="133783" y="492273"/>
                    <a:pt x="0" y="434837"/>
                    <a:pt x="0" y="274990"/>
                  </a:cubicBezTo>
                  <a:cubicBezTo>
                    <a:pt x="0" y="107919"/>
                    <a:pt x="136761" y="0"/>
                    <a:pt x="348449" y="0"/>
                  </a:cubicBezTo>
                  <a:cubicBezTo>
                    <a:pt x="443505" y="0"/>
                    <a:pt x="542984" y="23300"/>
                    <a:pt x="607980" y="60868"/>
                  </a:cubicBezTo>
                  <a:lnTo>
                    <a:pt x="617820" y="66648"/>
                  </a:lnTo>
                  <a:lnTo>
                    <a:pt x="617820" y="326105"/>
                  </a:lnTo>
                  <a:lnTo>
                    <a:pt x="587488" y="307140"/>
                  </a:lnTo>
                  <a:cubicBezTo>
                    <a:pt x="540728" y="277790"/>
                    <a:pt x="449373" y="246272"/>
                    <a:pt x="359552" y="246272"/>
                  </a:cubicBezTo>
                  <a:cubicBezTo>
                    <a:pt x="315139" y="246272"/>
                    <a:pt x="286523" y="256477"/>
                    <a:pt x="286523" y="272281"/>
                  </a:cubicBezTo>
                  <a:cubicBezTo>
                    <a:pt x="286523" y="290885"/>
                    <a:pt x="336443" y="305334"/>
                    <a:pt x="390516" y="318158"/>
                  </a:cubicBezTo>
                  <a:cubicBezTo>
                    <a:pt x="488370" y="341277"/>
                    <a:pt x="670358" y="384444"/>
                    <a:pt x="670358" y="578789"/>
                  </a:cubicBezTo>
                  <a:cubicBezTo>
                    <a:pt x="670539" y="752452"/>
                    <a:pt x="534048" y="856307"/>
                    <a:pt x="305660" y="856307"/>
                  </a:cubicBezTo>
                  <a:close/>
                  <a:moveTo>
                    <a:pt x="46761" y="756968"/>
                  </a:moveTo>
                  <a:cubicBezTo>
                    <a:pt x="115367" y="795439"/>
                    <a:pt x="206722" y="816481"/>
                    <a:pt x="305660" y="816481"/>
                  </a:cubicBezTo>
                  <a:cubicBezTo>
                    <a:pt x="509404" y="816481"/>
                    <a:pt x="630639" y="727437"/>
                    <a:pt x="630639" y="578337"/>
                  </a:cubicBezTo>
                  <a:cubicBezTo>
                    <a:pt x="630639" y="429237"/>
                    <a:pt x="507328" y="386160"/>
                    <a:pt x="381037" y="356268"/>
                  </a:cubicBezTo>
                  <a:cubicBezTo>
                    <a:pt x="304847" y="338206"/>
                    <a:pt x="246532" y="320144"/>
                    <a:pt x="246532" y="271829"/>
                  </a:cubicBezTo>
                  <a:cubicBezTo>
                    <a:pt x="246532" y="252052"/>
                    <a:pt x="257545" y="206175"/>
                    <a:pt x="359282" y="206175"/>
                  </a:cubicBezTo>
                  <a:cubicBezTo>
                    <a:pt x="434902" y="207074"/>
                    <a:pt x="509453" y="224165"/>
                    <a:pt x="577920" y="256296"/>
                  </a:cubicBezTo>
                  <a:lnTo>
                    <a:pt x="577920" y="89496"/>
                  </a:lnTo>
                  <a:cubicBezTo>
                    <a:pt x="518611" y="58430"/>
                    <a:pt x="431860" y="39375"/>
                    <a:pt x="348178" y="39375"/>
                  </a:cubicBezTo>
                  <a:cubicBezTo>
                    <a:pt x="160593" y="39375"/>
                    <a:pt x="39449" y="131760"/>
                    <a:pt x="39449" y="274719"/>
                  </a:cubicBezTo>
                  <a:cubicBezTo>
                    <a:pt x="39449" y="406660"/>
                    <a:pt x="145699" y="454163"/>
                    <a:pt x="260524" y="485861"/>
                  </a:cubicBezTo>
                  <a:lnTo>
                    <a:pt x="280113" y="491460"/>
                  </a:lnTo>
                  <a:cubicBezTo>
                    <a:pt x="370385" y="517198"/>
                    <a:pt x="420666" y="531286"/>
                    <a:pt x="420666" y="579872"/>
                  </a:cubicBezTo>
                  <a:cubicBezTo>
                    <a:pt x="420666" y="600914"/>
                    <a:pt x="408389" y="649681"/>
                    <a:pt x="294286" y="649681"/>
                  </a:cubicBezTo>
                  <a:cubicBezTo>
                    <a:pt x="206418" y="650242"/>
                    <a:pt x="120298" y="625133"/>
                    <a:pt x="46490" y="577434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374BC8C-8766-E876-DD89-F02A977753B8}"/>
                </a:ext>
              </a:extLst>
            </p:cNvPr>
            <p:cNvSpPr/>
            <p:nvPr/>
          </p:nvSpPr>
          <p:spPr>
            <a:xfrm>
              <a:off x="7619667" y="3023842"/>
              <a:ext cx="311441" cy="1167420"/>
            </a:xfrm>
            <a:custGeom>
              <a:avLst/>
              <a:gdLst>
                <a:gd name="connsiteX0" fmla="*/ 304848 w 311441"/>
                <a:gd name="connsiteY0" fmla="*/ 1167421 h 1167420"/>
                <a:gd name="connsiteX1" fmla="*/ 6952 w 311441"/>
                <a:gd name="connsiteY1" fmla="*/ 1167421 h 1167420"/>
                <a:gd name="connsiteX2" fmla="*/ 6952 w 311441"/>
                <a:gd name="connsiteY2" fmla="*/ 352384 h 1167420"/>
                <a:gd name="connsiteX3" fmla="*/ 304848 w 311441"/>
                <a:gd name="connsiteY3" fmla="*/ 352384 h 1167420"/>
                <a:gd name="connsiteX4" fmla="*/ 46942 w 311441"/>
                <a:gd name="connsiteY4" fmla="*/ 1127775 h 1167420"/>
                <a:gd name="connsiteX5" fmla="*/ 265219 w 311441"/>
                <a:gd name="connsiteY5" fmla="*/ 1127775 h 1167420"/>
                <a:gd name="connsiteX6" fmla="*/ 265219 w 311441"/>
                <a:gd name="connsiteY6" fmla="*/ 392120 h 1167420"/>
                <a:gd name="connsiteX7" fmla="*/ 46942 w 311441"/>
                <a:gd name="connsiteY7" fmla="*/ 392120 h 1167420"/>
                <a:gd name="connsiteX8" fmla="*/ 156080 w 311441"/>
                <a:gd name="connsiteY8" fmla="*/ 311565 h 1167420"/>
                <a:gd name="connsiteX9" fmla="*/ 0 w 311441"/>
                <a:gd name="connsiteY9" fmla="*/ 156144 h 1167420"/>
                <a:gd name="connsiteX10" fmla="*/ 155358 w 311441"/>
                <a:gd name="connsiteY10" fmla="*/ 0 h 1167420"/>
                <a:gd name="connsiteX11" fmla="*/ 311438 w 311441"/>
                <a:gd name="connsiteY11" fmla="*/ 155421 h 1167420"/>
                <a:gd name="connsiteX12" fmla="*/ 311438 w 311441"/>
                <a:gd name="connsiteY12" fmla="*/ 155873 h 1167420"/>
                <a:gd name="connsiteX13" fmla="*/ 157800 w 311441"/>
                <a:gd name="connsiteY13" fmla="*/ 311563 h 1167420"/>
                <a:gd name="connsiteX14" fmla="*/ 156080 w 311441"/>
                <a:gd name="connsiteY14" fmla="*/ 311565 h 1167420"/>
                <a:gd name="connsiteX15" fmla="*/ 156080 w 311441"/>
                <a:gd name="connsiteY15" fmla="*/ 39735 h 1167420"/>
                <a:gd name="connsiteX16" fmla="*/ 39991 w 311441"/>
                <a:gd name="connsiteY16" fmla="*/ 155872 h 1167420"/>
                <a:gd name="connsiteX17" fmla="*/ 156080 w 311441"/>
                <a:gd name="connsiteY17" fmla="*/ 272009 h 1167420"/>
                <a:gd name="connsiteX18" fmla="*/ 272170 w 311441"/>
                <a:gd name="connsiteY18" fmla="*/ 155872 h 1167420"/>
                <a:gd name="connsiteX19" fmla="*/ 156985 w 311441"/>
                <a:gd name="connsiteY19" fmla="*/ 39915 h 1167420"/>
                <a:gd name="connsiteX20" fmla="*/ 156080 w 311441"/>
                <a:gd name="connsiteY20" fmla="*/ 39916 h 1167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1441" h="1167420">
                  <a:moveTo>
                    <a:pt x="304848" y="1167421"/>
                  </a:moveTo>
                  <a:lnTo>
                    <a:pt x="6952" y="1167421"/>
                  </a:lnTo>
                  <a:lnTo>
                    <a:pt x="6952" y="352384"/>
                  </a:lnTo>
                  <a:lnTo>
                    <a:pt x="304848" y="352384"/>
                  </a:lnTo>
                  <a:close/>
                  <a:moveTo>
                    <a:pt x="46942" y="1127775"/>
                  </a:moveTo>
                  <a:lnTo>
                    <a:pt x="265219" y="1127775"/>
                  </a:lnTo>
                  <a:lnTo>
                    <a:pt x="265219" y="392120"/>
                  </a:lnTo>
                  <a:lnTo>
                    <a:pt x="46942" y="392120"/>
                  </a:lnTo>
                  <a:close/>
                  <a:moveTo>
                    <a:pt x="156080" y="311565"/>
                  </a:moveTo>
                  <a:cubicBezTo>
                    <a:pt x="70079" y="311764"/>
                    <a:pt x="200" y="242180"/>
                    <a:pt x="0" y="156144"/>
                  </a:cubicBezTo>
                  <a:cubicBezTo>
                    <a:pt x="-199" y="70108"/>
                    <a:pt x="69357" y="200"/>
                    <a:pt x="155358" y="0"/>
                  </a:cubicBezTo>
                  <a:cubicBezTo>
                    <a:pt x="241359" y="-199"/>
                    <a:pt x="311238" y="69385"/>
                    <a:pt x="311438" y="155421"/>
                  </a:cubicBezTo>
                  <a:cubicBezTo>
                    <a:pt x="311438" y="155572"/>
                    <a:pt x="311438" y="155722"/>
                    <a:pt x="311438" y="155873"/>
                  </a:cubicBezTo>
                  <a:cubicBezTo>
                    <a:pt x="311987" y="241309"/>
                    <a:pt x="243201" y="311014"/>
                    <a:pt x="157800" y="311563"/>
                  </a:cubicBezTo>
                  <a:cubicBezTo>
                    <a:pt x="157227" y="311567"/>
                    <a:pt x="156654" y="311568"/>
                    <a:pt x="156080" y="311565"/>
                  </a:cubicBezTo>
                  <a:close/>
                  <a:moveTo>
                    <a:pt x="156080" y="39735"/>
                  </a:moveTo>
                  <a:cubicBezTo>
                    <a:pt x="91966" y="39735"/>
                    <a:pt x="39991" y="91732"/>
                    <a:pt x="39991" y="155872"/>
                  </a:cubicBezTo>
                  <a:cubicBezTo>
                    <a:pt x="39991" y="220013"/>
                    <a:pt x="91966" y="272009"/>
                    <a:pt x="156080" y="272009"/>
                  </a:cubicBezTo>
                  <a:cubicBezTo>
                    <a:pt x="220194" y="272009"/>
                    <a:pt x="272170" y="220013"/>
                    <a:pt x="272170" y="155872"/>
                  </a:cubicBezTo>
                  <a:cubicBezTo>
                    <a:pt x="272370" y="92031"/>
                    <a:pt x="220799" y="40116"/>
                    <a:pt x="156985" y="39915"/>
                  </a:cubicBezTo>
                  <a:cubicBezTo>
                    <a:pt x="156683" y="39914"/>
                    <a:pt x="156382" y="39915"/>
                    <a:pt x="156080" y="39916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CEF1495-8F17-3B58-0BED-B219CA5225F3}"/>
                </a:ext>
              </a:extLst>
            </p:cNvPr>
            <p:cNvSpPr/>
            <p:nvPr/>
          </p:nvSpPr>
          <p:spPr>
            <a:xfrm>
              <a:off x="8012350" y="3356810"/>
              <a:ext cx="865977" cy="1146566"/>
            </a:xfrm>
            <a:custGeom>
              <a:avLst/>
              <a:gdLst>
                <a:gd name="connsiteX0" fmla="*/ 391509 w 865977"/>
                <a:gd name="connsiteY0" fmla="*/ 1146560 h 1146566"/>
                <a:gd name="connsiteX1" fmla="*/ 85217 w 865977"/>
                <a:gd name="connsiteY1" fmla="*/ 1057245 h 1146566"/>
                <a:gd name="connsiteX2" fmla="*/ 76189 w 865977"/>
                <a:gd name="connsiteY2" fmla="*/ 1051374 h 1146566"/>
                <a:gd name="connsiteX3" fmla="*/ 76189 w 865977"/>
                <a:gd name="connsiteY3" fmla="*/ 760851 h 1146566"/>
                <a:gd name="connsiteX4" fmla="*/ 108416 w 865977"/>
                <a:gd name="connsiteY4" fmla="*/ 786680 h 1146566"/>
                <a:gd name="connsiteX5" fmla="*/ 364969 w 865977"/>
                <a:gd name="connsiteY5" fmla="*/ 884936 h 1146566"/>
                <a:gd name="connsiteX6" fmla="*/ 568351 w 865977"/>
                <a:gd name="connsiteY6" fmla="*/ 732043 h 1146566"/>
                <a:gd name="connsiteX7" fmla="*/ 362170 w 865977"/>
                <a:gd name="connsiteY7" fmla="*/ 817836 h 1146566"/>
                <a:gd name="connsiteX8" fmla="*/ 0 w 865977"/>
                <a:gd name="connsiteY8" fmla="*/ 408196 h 1146566"/>
                <a:gd name="connsiteX9" fmla="*/ 365059 w 865977"/>
                <a:gd name="connsiteY9" fmla="*/ 0 h 1146566"/>
                <a:gd name="connsiteX10" fmla="*/ 592183 w 865977"/>
                <a:gd name="connsiteY10" fmla="*/ 102591 h 1146566"/>
                <a:gd name="connsiteX11" fmla="*/ 611320 w 865977"/>
                <a:gd name="connsiteY11" fmla="*/ 19417 h 1146566"/>
                <a:gd name="connsiteX12" fmla="*/ 865977 w 865977"/>
                <a:gd name="connsiteY12" fmla="*/ 19417 h 1146566"/>
                <a:gd name="connsiteX13" fmla="*/ 865977 w 865977"/>
                <a:gd name="connsiteY13" fmla="*/ 703686 h 1146566"/>
                <a:gd name="connsiteX14" fmla="*/ 391509 w 865977"/>
                <a:gd name="connsiteY14" fmla="*/ 1146560 h 1146566"/>
                <a:gd name="connsiteX15" fmla="*/ 115999 w 865977"/>
                <a:gd name="connsiteY15" fmla="*/ 1029881 h 1146566"/>
                <a:gd name="connsiteX16" fmla="*/ 391509 w 865977"/>
                <a:gd name="connsiteY16" fmla="*/ 1106734 h 1146566"/>
                <a:gd name="connsiteX17" fmla="*/ 826438 w 865977"/>
                <a:gd name="connsiteY17" fmla="*/ 703595 h 1146566"/>
                <a:gd name="connsiteX18" fmla="*/ 826438 w 865977"/>
                <a:gd name="connsiteY18" fmla="*/ 59152 h 1146566"/>
                <a:gd name="connsiteX19" fmla="*/ 643006 w 865977"/>
                <a:gd name="connsiteY19" fmla="*/ 59152 h 1146566"/>
                <a:gd name="connsiteX20" fmla="*/ 611411 w 865977"/>
                <a:gd name="connsiteY20" fmla="*/ 195880 h 1146566"/>
                <a:gd name="connsiteX21" fmla="*/ 585864 w 865977"/>
                <a:gd name="connsiteY21" fmla="*/ 158492 h 1146566"/>
                <a:gd name="connsiteX22" fmla="*/ 365149 w 865977"/>
                <a:gd name="connsiteY22" fmla="*/ 39465 h 1146566"/>
                <a:gd name="connsiteX23" fmla="*/ 39720 w 865977"/>
                <a:gd name="connsiteY23" fmla="*/ 408015 h 1146566"/>
                <a:gd name="connsiteX24" fmla="*/ 362351 w 865977"/>
                <a:gd name="connsiteY24" fmla="*/ 778281 h 1146566"/>
                <a:gd name="connsiteX25" fmla="*/ 571782 w 865977"/>
                <a:gd name="connsiteY25" fmla="*/ 665214 h 1146566"/>
                <a:gd name="connsiteX26" fmla="*/ 607890 w 865977"/>
                <a:gd name="connsiteY26" fmla="*/ 610036 h 1146566"/>
                <a:gd name="connsiteX27" fmla="*/ 607890 w 865977"/>
                <a:gd name="connsiteY27" fmla="*/ 730146 h 1146566"/>
                <a:gd name="connsiteX28" fmla="*/ 364878 w 865977"/>
                <a:gd name="connsiteY28" fmla="*/ 924762 h 1146566"/>
                <a:gd name="connsiteX29" fmla="*/ 115728 w 865977"/>
                <a:gd name="connsiteY29" fmla="*/ 841316 h 1146566"/>
                <a:gd name="connsiteX30" fmla="*/ 435832 w 865977"/>
                <a:gd name="connsiteY30" fmla="*/ 591974 h 1146566"/>
                <a:gd name="connsiteX31" fmla="*/ 260705 w 865977"/>
                <a:gd name="connsiteY31" fmla="*/ 409912 h 1146566"/>
                <a:gd name="connsiteX32" fmla="*/ 435832 w 865977"/>
                <a:gd name="connsiteY32" fmla="*/ 226314 h 1146566"/>
                <a:gd name="connsiteX33" fmla="*/ 612404 w 865977"/>
                <a:gd name="connsiteY33" fmla="*/ 408467 h 1146566"/>
                <a:gd name="connsiteX34" fmla="*/ 435832 w 865977"/>
                <a:gd name="connsiteY34" fmla="*/ 591974 h 1146566"/>
                <a:gd name="connsiteX35" fmla="*/ 435832 w 865977"/>
                <a:gd name="connsiteY35" fmla="*/ 266050 h 1146566"/>
                <a:gd name="connsiteX36" fmla="*/ 300425 w 865977"/>
                <a:gd name="connsiteY36" fmla="*/ 409912 h 1146566"/>
                <a:gd name="connsiteX37" fmla="*/ 435832 w 865977"/>
                <a:gd name="connsiteY37" fmla="*/ 552328 h 1146566"/>
                <a:gd name="connsiteX38" fmla="*/ 572684 w 865977"/>
                <a:gd name="connsiteY38" fmla="*/ 408467 h 1146566"/>
                <a:gd name="connsiteX39" fmla="*/ 435832 w 865977"/>
                <a:gd name="connsiteY39" fmla="*/ 265779 h 11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5977" h="1146566">
                  <a:moveTo>
                    <a:pt x="391509" y="1146560"/>
                  </a:moveTo>
                  <a:cubicBezTo>
                    <a:pt x="282918" y="1147105"/>
                    <a:pt x="176508" y="1116076"/>
                    <a:pt x="85217" y="1057245"/>
                  </a:cubicBezTo>
                  <a:lnTo>
                    <a:pt x="76189" y="1051374"/>
                  </a:lnTo>
                  <a:lnTo>
                    <a:pt x="76189" y="760851"/>
                  </a:lnTo>
                  <a:lnTo>
                    <a:pt x="108416" y="786680"/>
                  </a:lnTo>
                  <a:cubicBezTo>
                    <a:pt x="181807" y="845471"/>
                    <a:pt x="284988" y="884936"/>
                    <a:pt x="364969" y="884936"/>
                  </a:cubicBezTo>
                  <a:cubicBezTo>
                    <a:pt x="487648" y="884936"/>
                    <a:pt x="567178" y="824970"/>
                    <a:pt x="568351" y="732043"/>
                  </a:cubicBezTo>
                  <a:cubicBezTo>
                    <a:pt x="514134" y="787482"/>
                    <a:pt x="439696" y="818456"/>
                    <a:pt x="362170" y="817836"/>
                  </a:cubicBezTo>
                  <a:cubicBezTo>
                    <a:pt x="184244" y="817746"/>
                    <a:pt x="0" y="664221"/>
                    <a:pt x="0" y="408196"/>
                  </a:cubicBezTo>
                  <a:cubicBezTo>
                    <a:pt x="0" y="183146"/>
                    <a:pt x="163753" y="0"/>
                    <a:pt x="365059" y="0"/>
                  </a:cubicBezTo>
                  <a:cubicBezTo>
                    <a:pt x="451995" y="-84"/>
                    <a:pt x="534754" y="37298"/>
                    <a:pt x="592183" y="102591"/>
                  </a:cubicBezTo>
                  <a:lnTo>
                    <a:pt x="611320" y="19417"/>
                  </a:lnTo>
                  <a:lnTo>
                    <a:pt x="865977" y="19417"/>
                  </a:lnTo>
                  <a:lnTo>
                    <a:pt x="865977" y="703686"/>
                  </a:lnTo>
                  <a:cubicBezTo>
                    <a:pt x="866067" y="972716"/>
                    <a:pt x="679837" y="1146560"/>
                    <a:pt x="391509" y="1146560"/>
                  </a:cubicBezTo>
                  <a:close/>
                  <a:moveTo>
                    <a:pt x="115999" y="1029881"/>
                  </a:moveTo>
                  <a:cubicBezTo>
                    <a:pt x="198906" y="1080627"/>
                    <a:pt x="294316" y="1107241"/>
                    <a:pt x="391509" y="1106734"/>
                  </a:cubicBezTo>
                  <a:cubicBezTo>
                    <a:pt x="659797" y="1106734"/>
                    <a:pt x="826438" y="952306"/>
                    <a:pt x="826438" y="703595"/>
                  </a:cubicBezTo>
                  <a:lnTo>
                    <a:pt x="826438" y="59152"/>
                  </a:lnTo>
                  <a:lnTo>
                    <a:pt x="643006" y="59152"/>
                  </a:lnTo>
                  <a:lnTo>
                    <a:pt x="611411" y="195880"/>
                  </a:lnTo>
                  <a:lnTo>
                    <a:pt x="585864" y="158492"/>
                  </a:lnTo>
                  <a:cubicBezTo>
                    <a:pt x="561310" y="122369"/>
                    <a:pt x="490627" y="39465"/>
                    <a:pt x="365149" y="39465"/>
                  </a:cubicBezTo>
                  <a:cubicBezTo>
                    <a:pt x="170524" y="39465"/>
                    <a:pt x="39720" y="230017"/>
                    <a:pt x="39720" y="408015"/>
                  </a:cubicBezTo>
                  <a:cubicBezTo>
                    <a:pt x="39720" y="615725"/>
                    <a:pt x="181446" y="778281"/>
                    <a:pt x="362351" y="778281"/>
                  </a:cubicBezTo>
                  <a:cubicBezTo>
                    <a:pt x="446901" y="778925"/>
                    <a:pt x="525909" y="736270"/>
                    <a:pt x="571782" y="665214"/>
                  </a:cubicBezTo>
                  <a:lnTo>
                    <a:pt x="607890" y="610036"/>
                  </a:lnTo>
                  <a:lnTo>
                    <a:pt x="607890" y="730146"/>
                  </a:lnTo>
                  <a:cubicBezTo>
                    <a:pt x="607890" y="846554"/>
                    <a:pt x="510216" y="924762"/>
                    <a:pt x="364878" y="924762"/>
                  </a:cubicBezTo>
                  <a:cubicBezTo>
                    <a:pt x="287877" y="924762"/>
                    <a:pt x="192008" y="892070"/>
                    <a:pt x="115728" y="841316"/>
                  </a:cubicBezTo>
                  <a:close/>
                  <a:moveTo>
                    <a:pt x="435832" y="591974"/>
                  </a:moveTo>
                  <a:cubicBezTo>
                    <a:pt x="335991" y="591974"/>
                    <a:pt x="260705" y="513676"/>
                    <a:pt x="260705" y="409912"/>
                  </a:cubicBezTo>
                  <a:cubicBezTo>
                    <a:pt x="260705" y="306147"/>
                    <a:pt x="337706" y="226314"/>
                    <a:pt x="435832" y="226314"/>
                  </a:cubicBezTo>
                  <a:cubicBezTo>
                    <a:pt x="533958" y="226314"/>
                    <a:pt x="612404" y="306327"/>
                    <a:pt x="612404" y="408467"/>
                  </a:cubicBezTo>
                  <a:cubicBezTo>
                    <a:pt x="612404" y="512773"/>
                    <a:pt x="536485" y="591974"/>
                    <a:pt x="435832" y="591974"/>
                  </a:cubicBezTo>
                  <a:close/>
                  <a:moveTo>
                    <a:pt x="435832" y="266050"/>
                  </a:moveTo>
                  <a:cubicBezTo>
                    <a:pt x="359914" y="266050"/>
                    <a:pt x="300425" y="329266"/>
                    <a:pt x="300425" y="409912"/>
                  </a:cubicBezTo>
                  <a:cubicBezTo>
                    <a:pt x="300425" y="490557"/>
                    <a:pt x="358650" y="552328"/>
                    <a:pt x="435832" y="552328"/>
                  </a:cubicBezTo>
                  <a:cubicBezTo>
                    <a:pt x="513015" y="552328"/>
                    <a:pt x="572684" y="490467"/>
                    <a:pt x="572684" y="408467"/>
                  </a:cubicBezTo>
                  <a:cubicBezTo>
                    <a:pt x="572684" y="328363"/>
                    <a:pt x="512563" y="265779"/>
                    <a:pt x="435832" y="265779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25B82F2-A155-5590-F8B9-8A13B09AB56C}"/>
                </a:ext>
              </a:extLst>
            </p:cNvPr>
            <p:cNvSpPr/>
            <p:nvPr/>
          </p:nvSpPr>
          <p:spPr>
            <a:xfrm>
              <a:off x="9003173" y="3355524"/>
              <a:ext cx="772635" cy="835739"/>
            </a:xfrm>
            <a:custGeom>
              <a:avLst/>
              <a:gdLst>
                <a:gd name="connsiteX0" fmla="*/ 772365 w 772635"/>
                <a:gd name="connsiteY0" fmla="*/ 835739 h 835739"/>
                <a:gd name="connsiteX1" fmla="*/ 474468 w 772635"/>
                <a:gd name="connsiteY1" fmla="*/ 835739 h 835739"/>
                <a:gd name="connsiteX2" fmla="*/ 474468 w 772635"/>
                <a:gd name="connsiteY2" fmla="*/ 366134 h 835739"/>
                <a:gd name="connsiteX3" fmla="*/ 391779 w 772635"/>
                <a:gd name="connsiteY3" fmla="*/ 270858 h 835739"/>
                <a:gd name="connsiteX4" fmla="*/ 297897 w 772635"/>
                <a:gd name="connsiteY4" fmla="*/ 360535 h 835739"/>
                <a:gd name="connsiteX5" fmla="*/ 297897 w 772635"/>
                <a:gd name="connsiteY5" fmla="*/ 835378 h 835739"/>
                <a:gd name="connsiteX6" fmla="*/ 0 w 772635"/>
                <a:gd name="connsiteY6" fmla="*/ 835378 h 835739"/>
                <a:gd name="connsiteX7" fmla="*/ 0 w 772635"/>
                <a:gd name="connsiteY7" fmla="*/ 20703 h 835739"/>
                <a:gd name="connsiteX8" fmla="*/ 234707 w 772635"/>
                <a:gd name="connsiteY8" fmla="*/ 20703 h 835739"/>
                <a:gd name="connsiteX9" fmla="*/ 256733 w 772635"/>
                <a:gd name="connsiteY9" fmla="*/ 105593 h 835739"/>
                <a:gd name="connsiteX10" fmla="*/ 482412 w 772635"/>
                <a:gd name="connsiteY10" fmla="*/ 22 h 835739"/>
                <a:gd name="connsiteX11" fmla="*/ 772636 w 772635"/>
                <a:gd name="connsiteY11" fmla="*/ 295874 h 835739"/>
                <a:gd name="connsiteX12" fmla="*/ 514459 w 772635"/>
                <a:gd name="connsiteY12" fmla="*/ 796093 h 835739"/>
                <a:gd name="connsiteX13" fmla="*/ 732646 w 772635"/>
                <a:gd name="connsiteY13" fmla="*/ 796093 h 835739"/>
                <a:gd name="connsiteX14" fmla="*/ 732646 w 772635"/>
                <a:gd name="connsiteY14" fmla="*/ 295783 h 835739"/>
                <a:gd name="connsiteX15" fmla="*/ 482141 w 772635"/>
                <a:gd name="connsiteY15" fmla="*/ 39577 h 835739"/>
                <a:gd name="connsiteX16" fmla="*/ 268739 w 772635"/>
                <a:gd name="connsiteY16" fmla="*/ 156979 h 835739"/>
                <a:gd name="connsiteX17" fmla="*/ 262871 w 772635"/>
                <a:gd name="connsiteY17" fmla="*/ 166009 h 835739"/>
                <a:gd name="connsiteX18" fmla="*/ 230915 w 772635"/>
                <a:gd name="connsiteY18" fmla="*/ 166009 h 835739"/>
                <a:gd name="connsiteX19" fmla="*/ 204556 w 772635"/>
                <a:gd name="connsiteY19" fmla="*/ 60439 h 835739"/>
                <a:gd name="connsiteX20" fmla="*/ 40261 w 772635"/>
                <a:gd name="connsiteY20" fmla="*/ 60439 h 835739"/>
                <a:gd name="connsiteX21" fmla="*/ 40261 w 772635"/>
                <a:gd name="connsiteY21" fmla="*/ 796184 h 835739"/>
                <a:gd name="connsiteX22" fmla="*/ 258448 w 772635"/>
                <a:gd name="connsiteY22" fmla="*/ 796184 h 835739"/>
                <a:gd name="connsiteX23" fmla="*/ 258448 w 772635"/>
                <a:gd name="connsiteY23" fmla="*/ 360896 h 835739"/>
                <a:gd name="connsiteX24" fmla="*/ 392050 w 772635"/>
                <a:gd name="connsiteY24" fmla="*/ 231483 h 835739"/>
                <a:gd name="connsiteX25" fmla="*/ 514459 w 772635"/>
                <a:gd name="connsiteY25" fmla="*/ 366495 h 83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72635" h="835739">
                  <a:moveTo>
                    <a:pt x="772365" y="835739"/>
                  </a:moveTo>
                  <a:lnTo>
                    <a:pt x="474468" y="835739"/>
                  </a:lnTo>
                  <a:lnTo>
                    <a:pt x="474468" y="366134"/>
                  </a:lnTo>
                  <a:cubicBezTo>
                    <a:pt x="474468" y="299305"/>
                    <a:pt x="449734" y="270858"/>
                    <a:pt x="391779" y="270858"/>
                  </a:cubicBezTo>
                  <a:cubicBezTo>
                    <a:pt x="335630" y="270858"/>
                    <a:pt x="297897" y="306981"/>
                    <a:pt x="297897" y="360535"/>
                  </a:cubicBezTo>
                  <a:lnTo>
                    <a:pt x="297897" y="835378"/>
                  </a:lnTo>
                  <a:lnTo>
                    <a:pt x="0" y="835378"/>
                  </a:lnTo>
                  <a:lnTo>
                    <a:pt x="0" y="20703"/>
                  </a:lnTo>
                  <a:lnTo>
                    <a:pt x="234707" y="20703"/>
                  </a:lnTo>
                  <a:lnTo>
                    <a:pt x="256733" y="105593"/>
                  </a:lnTo>
                  <a:cubicBezTo>
                    <a:pt x="311930" y="37814"/>
                    <a:pt x="395029" y="-1059"/>
                    <a:pt x="482412" y="22"/>
                  </a:cubicBezTo>
                  <a:cubicBezTo>
                    <a:pt x="664130" y="22"/>
                    <a:pt x="772636" y="110560"/>
                    <a:pt x="772636" y="295874"/>
                  </a:cubicBezTo>
                  <a:close/>
                  <a:moveTo>
                    <a:pt x="514459" y="796093"/>
                  </a:moveTo>
                  <a:lnTo>
                    <a:pt x="732646" y="796093"/>
                  </a:lnTo>
                  <a:lnTo>
                    <a:pt x="732646" y="295783"/>
                  </a:lnTo>
                  <a:cubicBezTo>
                    <a:pt x="732646" y="133227"/>
                    <a:pt x="641381" y="39577"/>
                    <a:pt x="482141" y="39577"/>
                  </a:cubicBezTo>
                  <a:cubicBezTo>
                    <a:pt x="395374" y="38664"/>
                    <a:pt x="314442" y="83188"/>
                    <a:pt x="268739" y="156979"/>
                  </a:cubicBezTo>
                  <a:lnTo>
                    <a:pt x="262871" y="166009"/>
                  </a:lnTo>
                  <a:lnTo>
                    <a:pt x="230915" y="166009"/>
                  </a:lnTo>
                  <a:lnTo>
                    <a:pt x="204556" y="60439"/>
                  </a:lnTo>
                  <a:lnTo>
                    <a:pt x="40261" y="60439"/>
                  </a:lnTo>
                  <a:lnTo>
                    <a:pt x="40261" y="796184"/>
                  </a:lnTo>
                  <a:lnTo>
                    <a:pt x="258448" y="796184"/>
                  </a:lnTo>
                  <a:lnTo>
                    <a:pt x="258448" y="360896"/>
                  </a:lnTo>
                  <a:cubicBezTo>
                    <a:pt x="258448" y="284765"/>
                    <a:pt x="313423" y="231483"/>
                    <a:pt x="392050" y="231483"/>
                  </a:cubicBezTo>
                  <a:cubicBezTo>
                    <a:pt x="447838" y="231483"/>
                    <a:pt x="514459" y="254964"/>
                    <a:pt x="514459" y="366495"/>
                  </a:cubicBez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20B6450-9200-5A07-F7BD-E3E725878A5A}"/>
                </a:ext>
              </a:extLst>
            </p:cNvPr>
            <p:cNvSpPr/>
            <p:nvPr/>
          </p:nvSpPr>
          <p:spPr>
            <a:xfrm>
              <a:off x="4361037" y="4849072"/>
              <a:ext cx="297445" cy="400699"/>
            </a:xfrm>
            <a:custGeom>
              <a:avLst/>
              <a:gdLst>
                <a:gd name="connsiteX0" fmla="*/ 0 w 297445"/>
                <a:gd name="connsiteY0" fmla="*/ 0 h 400699"/>
                <a:gd name="connsiteX1" fmla="*/ 297446 w 297445"/>
                <a:gd name="connsiteY1" fmla="*/ 200395 h 400699"/>
                <a:gd name="connsiteX2" fmla="*/ 0 w 297445"/>
                <a:gd name="connsiteY2" fmla="*/ 400700 h 400699"/>
                <a:gd name="connsiteX3" fmla="*/ 0 w 297445"/>
                <a:gd name="connsiteY3" fmla="*/ 0 h 400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445" h="400699">
                  <a:moveTo>
                    <a:pt x="0" y="0"/>
                  </a:moveTo>
                  <a:lnTo>
                    <a:pt x="297446" y="200395"/>
                  </a:lnTo>
                  <a:lnTo>
                    <a:pt x="0" y="4007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7D8E26A-4806-F619-982D-7D07D7BD06E2}"/>
                </a:ext>
              </a:extLst>
            </p:cNvPr>
            <p:cNvSpPr/>
            <p:nvPr/>
          </p:nvSpPr>
          <p:spPr>
            <a:xfrm>
              <a:off x="2238116" y="3042445"/>
              <a:ext cx="49920" cy="2274606"/>
            </a:xfrm>
            <a:custGeom>
              <a:avLst/>
              <a:gdLst>
                <a:gd name="connsiteX0" fmla="*/ 49920 w 49920"/>
                <a:gd name="connsiteY0" fmla="*/ 2274606 h 2274606"/>
                <a:gd name="connsiteX1" fmla="*/ 0 w 49920"/>
                <a:gd name="connsiteY1" fmla="*/ 2273342 h 2274606"/>
                <a:gd name="connsiteX2" fmla="*/ 1264 w 49920"/>
                <a:gd name="connsiteY2" fmla="*/ 2097330 h 2274606"/>
                <a:gd name="connsiteX3" fmla="*/ 49920 w 49920"/>
                <a:gd name="connsiteY3" fmla="*/ 2098594 h 2274606"/>
                <a:gd name="connsiteX4" fmla="*/ 49920 w 49920"/>
                <a:gd name="connsiteY4" fmla="*/ 1925111 h 2274606"/>
                <a:gd name="connsiteX5" fmla="*/ 0 w 49920"/>
                <a:gd name="connsiteY5" fmla="*/ 1923847 h 2274606"/>
                <a:gd name="connsiteX6" fmla="*/ 1264 w 49920"/>
                <a:gd name="connsiteY6" fmla="*/ 1747745 h 2274606"/>
                <a:gd name="connsiteX7" fmla="*/ 49920 w 49920"/>
                <a:gd name="connsiteY7" fmla="*/ 1749009 h 2274606"/>
                <a:gd name="connsiteX8" fmla="*/ 49920 w 49920"/>
                <a:gd name="connsiteY8" fmla="*/ 1575526 h 2274606"/>
                <a:gd name="connsiteX9" fmla="*/ 0 w 49920"/>
                <a:gd name="connsiteY9" fmla="*/ 1574623 h 2274606"/>
                <a:gd name="connsiteX10" fmla="*/ 1264 w 49920"/>
                <a:gd name="connsiteY10" fmla="*/ 1398612 h 2274606"/>
                <a:gd name="connsiteX11" fmla="*/ 49920 w 49920"/>
                <a:gd name="connsiteY11" fmla="*/ 1399876 h 2274606"/>
                <a:gd name="connsiteX12" fmla="*/ 49920 w 49920"/>
                <a:gd name="connsiteY12" fmla="*/ 1225941 h 2274606"/>
                <a:gd name="connsiteX13" fmla="*/ 0 w 49920"/>
                <a:gd name="connsiteY13" fmla="*/ 1224677 h 2274606"/>
                <a:gd name="connsiteX14" fmla="*/ 1264 w 49920"/>
                <a:gd name="connsiteY14" fmla="*/ 1048665 h 2274606"/>
                <a:gd name="connsiteX15" fmla="*/ 49920 w 49920"/>
                <a:gd name="connsiteY15" fmla="*/ 1049929 h 2274606"/>
                <a:gd name="connsiteX16" fmla="*/ 49920 w 49920"/>
                <a:gd name="connsiteY16" fmla="*/ 876446 h 2274606"/>
                <a:gd name="connsiteX17" fmla="*/ 0 w 49920"/>
                <a:gd name="connsiteY17" fmla="*/ 875182 h 2274606"/>
                <a:gd name="connsiteX18" fmla="*/ 1264 w 49920"/>
                <a:gd name="connsiteY18" fmla="*/ 699080 h 2274606"/>
                <a:gd name="connsiteX19" fmla="*/ 49920 w 49920"/>
                <a:gd name="connsiteY19" fmla="*/ 700435 h 2274606"/>
                <a:gd name="connsiteX20" fmla="*/ 49920 w 49920"/>
                <a:gd name="connsiteY20" fmla="*/ 526861 h 2274606"/>
                <a:gd name="connsiteX21" fmla="*/ 0 w 49920"/>
                <a:gd name="connsiteY21" fmla="*/ 525597 h 2274606"/>
                <a:gd name="connsiteX22" fmla="*/ 1264 w 49920"/>
                <a:gd name="connsiteY22" fmla="*/ 349585 h 2274606"/>
                <a:gd name="connsiteX23" fmla="*/ 49920 w 49920"/>
                <a:gd name="connsiteY23" fmla="*/ 350850 h 2274606"/>
                <a:gd name="connsiteX24" fmla="*/ 49920 w 49920"/>
                <a:gd name="connsiteY24" fmla="*/ 177276 h 2274606"/>
                <a:gd name="connsiteX25" fmla="*/ 0 w 49920"/>
                <a:gd name="connsiteY25" fmla="*/ 176102 h 2274606"/>
                <a:gd name="connsiteX26" fmla="*/ 1264 w 49920"/>
                <a:gd name="connsiteY26" fmla="*/ 0 h 2274606"/>
                <a:gd name="connsiteX27" fmla="*/ 49920 w 49920"/>
                <a:gd name="connsiteY27" fmla="*/ 1264 h 227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920" h="2274606">
                  <a:moveTo>
                    <a:pt x="49920" y="2274606"/>
                  </a:moveTo>
                  <a:lnTo>
                    <a:pt x="0" y="2273342"/>
                  </a:lnTo>
                  <a:lnTo>
                    <a:pt x="1264" y="2097330"/>
                  </a:lnTo>
                  <a:lnTo>
                    <a:pt x="49920" y="2098594"/>
                  </a:lnTo>
                  <a:close/>
                  <a:moveTo>
                    <a:pt x="49920" y="1925111"/>
                  </a:moveTo>
                  <a:lnTo>
                    <a:pt x="0" y="1923847"/>
                  </a:lnTo>
                  <a:lnTo>
                    <a:pt x="1264" y="1747745"/>
                  </a:lnTo>
                  <a:lnTo>
                    <a:pt x="49920" y="1749009"/>
                  </a:lnTo>
                  <a:close/>
                  <a:moveTo>
                    <a:pt x="49920" y="1575526"/>
                  </a:moveTo>
                  <a:lnTo>
                    <a:pt x="0" y="1574623"/>
                  </a:lnTo>
                  <a:lnTo>
                    <a:pt x="1264" y="1398612"/>
                  </a:lnTo>
                  <a:lnTo>
                    <a:pt x="49920" y="1399876"/>
                  </a:lnTo>
                  <a:close/>
                  <a:moveTo>
                    <a:pt x="49920" y="1225941"/>
                  </a:moveTo>
                  <a:lnTo>
                    <a:pt x="0" y="1224677"/>
                  </a:lnTo>
                  <a:lnTo>
                    <a:pt x="1264" y="1048665"/>
                  </a:lnTo>
                  <a:lnTo>
                    <a:pt x="49920" y="1049929"/>
                  </a:lnTo>
                  <a:close/>
                  <a:moveTo>
                    <a:pt x="49920" y="876446"/>
                  </a:moveTo>
                  <a:lnTo>
                    <a:pt x="0" y="875182"/>
                  </a:lnTo>
                  <a:lnTo>
                    <a:pt x="1264" y="699080"/>
                  </a:lnTo>
                  <a:lnTo>
                    <a:pt x="49920" y="700435"/>
                  </a:lnTo>
                  <a:close/>
                  <a:moveTo>
                    <a:pt x="49920" y="526861"/>
                  </a:moveTo>
                  <a:lnTo>
                    <a:pt x="0" y="525597"/>
                  </a:lnTo>
                  <a:lnTo>
                    <a:pt x="1264" y="349585"/>
                  </a:lnTo>
                  <a:lnTo>
                    <a:pt x="49920" y="350850"/>
                  </a:lnTo>
                  <a:close/>
                  <a:moveTo>
                    <a:pt x="49920" y="177276"/>
                  </a:moveTo>
                  <a:lnTo>
                    <a:pt x="0" y="176102"/>
                  </a:lnTo>
                  <a:lnTo>
                    <a:pt x="1264" y="0"/>
                  </a:lnTo>
                  <a:lnTo>
                    <a:pt x="49920" y="1264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DFCC1F2E-3C51-3207-CB9B-79784A1E5087}"/>
                </a:ext>
              </a:extLst>
            </p:cNvPr>
            <p:cNvSpPr/>
            <p:nvPr/>
          </p:nvSpPr>
          <p:spPr>
            <a:xfrm>
              <a:off x="2000250" y="5028425"/>
              <a:ext cx="2273675" cy="49940"/>
            </a:xfrm>
            <a:custGeom>
              <a:avLst/>
              <a:gdLst>
                <a:gd name="connsiteX0" fmla="*/ 2273675 w 2273675"/>
                <a:gd name="connsiteY0" fmla="*/ 49941 h 49940"/>
                <a:gd name="connsiteX1" fmla="*/ 2096472 w 2273675"/>
                <a:gd name="connsiteY1" fmla="*/ 48677 h 49940"/>
                <a:gd name="connsiteX2" fmla="*/ 2097736 w 2273675"/>
                <a:gd name="connsiteY2" fmla="*/ 0 h 49940"/>
                <a:gd name="connsiteX3" fmla="*/ 2273675 w 2273675"/>
                <a:gd name="connsiteY3" fmla="*/ 1264 h 49940"/>
                <a:gd name="connsiteX4" fmla="*/ 1924233 w 2273675"/>
                <a:gd name="connsiteY4" fmla="*/ 49941 h 49940"/>
                <a:gd name="connsiteX5" fmla="*/ 1747030 w 2273675"/>
                <a:gd name="connsiteY5" fmla="*/ 48677 h 49940"/>
                <a:gd name="connsiteX6" fmla="*/ 1748294 w 2273675"/>
                <a:gd name="connsiteY6" fmla="*/ 0 h 49940"/>
                <a:gd name="connsiteX7" fmla="*/ 1924233 w 2273675"/>
                <a:gd name="connsiteY7" fmla="*/ 1264 h 49940"/>
                <a:gd name="connsiteX8" fmla="*/ 1574791 w 2273675"/>
                <a:gd name="connsiteY8" fmla="*/ 49941 h 49940"/>
                <a:gd name="connsiteX9" fmla="*/ 1397678 w 2273675"/>
                <a:gd name="connsiteY9" fmla="*/ 48677 h 49940"/>
                <a:gd name="connsiteX10" fmla="*/ 1398852 w 2273675"/>
                <a:gd name="connsiteY10" fmla="*/ 0 h 49940"/>
                <a:gd name="connsiteX11" fmla="*/ 1574791 w 2273675"/>
                <a:gd name="connsiteY11" fmla="*/ 1264 h 49940"/>
                <a:gd name="connsiteX12" fmla="*/ 1225439 w 2273675"/>
                <a:gd name="connsiteY12" fmla="*/ 49941 h 49940"/>
                <a:gd name="connsiteX13" fmla="*/ 1048236 w 2273675"/>
                <a:gd name="connsiteY13" fmla="*/ 48677 h 49940"/>
                <a:gd name="connsiteX14" fmla="*/ 1049500 w 2273675"/>
                <a:gd name="connsiteY14" fmla="*/ 0 h 49940"/>
                <a:gd name="connsiteX15" fmla="*/ 1225439 w 2273675"/>
                <a:gd name="connsiteY15" fmla="*/ 1264 h 49940"/>
                <a:gd name="connsiteX16" fmla="*/ 875997 w 2273675"/>
                <a:gd name="connsiteY16" fmla="*/ 49941 h 49940"/>
                <a:gd name="connsiteX17" fmla="*/ 698794 w 2273675"/>
                <a:gd name="connsiteY17" fmla="*/ 48677 h 49940"/>
                <a:gd name="connsiteX18" fmla="*/ 700058 w 2273675"/>
                <a:gd name="connsiteY18" fmla="*/ 0 h 49940"/>
                <a:gd name="connsiteX19" fmla="*/ 875997 w 2273675"/>
                <a:gd name="connsiteY19" fmla="*/ 1264 h 49940"/>
                <a:gd name="connsiteX20" fmla="*/ 526646 w 2273675"/>
                <a:gd name="connsiteY20" fmla="*/ 49941 h 49940"/>
                <a:gd name="connsiteX21" fmla="*/ 349442 w 2273675"/>
                <a:gd name="connsiteY21" fmla="*/ 48677 h 49940"/>
                <a:gd name="connsiteX22" fmla="*/ 350616 w 2273675"/>
                <a:gd name="connsiteY22" fmla="*/ 0 h 49940"/>
                <a:gd name="connsiteX23" fmla="*/ 526646 w 2273675"/>
                <a:gd name="connsiteY23" fmla="*/ 1264 h 49940"/>
                <a:gd name="connsiteX24" fmla="*/ 177203 w 2273675"/>
                <a:gd name="connsiteY24" fmla="*/ 49941 h 49940"/>
                <a:gd name="connsiteX25" fmla="*/ 0 w 2273675"/>
                <a:gd name="connsiteY25" fmla="*/ 48677 h 49940"/>
                <a:gd name="connsiteX26" fmla="*/ 1264 w 2273675"/>
                <a:gd name="connsiteY26" fmla="*/ 0 h 49940"/>
                <a:gd name="connsiteX27" fmla="*/ 177203 w 2273675"/>
                <a:gd name="connsiteY27" fmla="*/ 1264 h 4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73675" h="49940">
                  <a:moveTo>
                    <a:pt x="2273675" y="49941"/>
                  </a:moveTo>
                  <a:lnTo>
                    <a:pt x="2096472" y="48677"/>
                  </a:lnTo>
                  <a:lnTo>
                    <a:pt x="2097736" y="0"/>
                  </a:lnTo>
                  <a:lnTo>
                    <a:pt x="2273675" y="1264"/>
                  </a:lnTo>
                  <a:close/>
                  <a:moveTo>
                    <a:pt x="1924233" y="49941"/>
                  </a:moveTo>
                  <a:lnTo>
                    <a:pt x="1747030" y="48677"/>
                  </a:lnTo>
                  <a:lnTo>
                    <a:pt x="1748294" y="0"/>
                  </a:lnTo>
                  <a:lnTo>
                    <a:pt x="1924233" y="1264"/>
                  </a:lnTo>
                  <a:close/>
                  <a:moveTo>
                    <a:pt x="1574791" y="49941"/>
                  </a:moveTo>
                  <a:lnTo>
                    <a:pt x="1397678" y="48677"/>
                  </a:lnTo>
                  <a:lnTo>
                    <a:pt x="1398852" y="0"/>
                  </a:lnTo>
                  <a:lnTo>
                    <a:pt x="1574791" y="1264"/>
                  </a:lnTo>
                  <a:close/>
                  <a:moveTo>
                    <a:pt x="1225439" y="49941"/>
                  </a:moveTo>
                  <a:lnTo>
                    <a:pt x="1048236" y="48677"/>
                  </a:lnTo>
                  <a:lnTo>
                    <a:pt x="1049500" y="0"/>
                  </a:lnTo>
                  <a:lnTo>
                    <a:pt x="1225439" y="1264"/>
                  </a:lnTo>
                  <a:close/>
                  <a:moveTo>
                    <a:pt x="875997" y="49941"/>
                  </a:moveTo>
                  <a:lnTo>
                    <a:pt x="698794" y="48677"/>
                  </a:lnTo>
                  <a:lnTo>
                    <a:pt x="700058" y="0"/>
                  </a:lnTo>
                  <a:lnTo>
                    <a:pt x="875997" y="1264"/>
                  </a:lnTo>
                  <a:close/>
                  <a:moveTo>
                    <a:pt x="526646" y="49941"/>
                  </a:moveTo>
                  <a:lnTo>
                    <a:pt x="349442" y="48677"/>
                  </a:lnTo>
                  <a:lnTo>
                    <a:pt x="350616" y="0"/>
                  </a:lnTo>
                  <a:lnTo>
                    <a:pt x="526646" y="1264"/>
                  </a:lnTo>
                  <a:close/>
                  <a:moveTo>
                    <a:pt x="177203" y="49941"/>
                  </a:moveTo>
                  <a:lnTo>
                    <a:pt x="0" y="48677"/>
                  </a:lnTo>
                  <a:lnTo>
                    <a:pt x="1264" y="0"/>
                  </a:lnTo>
                  <a:lnTo>
                    <a:pt x="177203" y="1264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C5297933-3436-A96C-0D55-BF261CA94E67}"/>
                </a:ext>
              </a:extLst>
            </p:cNvPr>
            <p:cNvSpPr/>
            <p:nvPr/>
          </p:nvSpPr>
          <p:spPr>
            <a:xfrm>
              <a:off x="2160933" y="3034408"/>
              <a:ext cx="204014" cy="204097"/>
            </a:xfrm>
            <a:custGeom>
              <a:avLst/>
              <a:gdLst>
                <a:gd name="connsiteX0" fmla="*/ 0 w 204014"/>
                <a:gd name="connsiteY0" fmla="*/ 0 h 204097"/>
                <a:gd name="connsiteX1" fmla="*/ 204014 w 204014"/>
                <a:gd name="connsiteY1" fmla="*/ 0 h 204097"/>
                <a:gd name="connsiteX2" fmla="*/ 204014 w 204014"/>
                <a:gd name="connsiteY2" fmla="*/ 204098 h 204097"/>
                <a:gd name="connsiteX3" fmla="*/ 0 w 204014"/>
                <a:gd name="connsiteY3" fmla="*/ 204098 h 20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014" h="204097">
                  <a:moveTo>
                    <a:pt x="0" y="0"/>
                  </a:moveTo>
                  <a:lnTo>
                    <a:pt x="204014" y="0"/>
                  </a:lnTo>
                  <a:lnTo>
                    <a:pt x="204014" y="204098"/>
                  </a:lnTo>
                  <a:lnTo>
                    <a:pt x="0" y="204098"/>
                  </a:lnTo>
                  <a:close/>
                </a:path>
              </a:pathLst>
            </a:custGeom>
            <a:grpFill/>
            <a:ln w="9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ext Placeholder 34">
            <a:extLst>
              <a:ext uri="{FF2B5EF4-FFF2-40B4-BE49-F238E27FC236}">
                <a16:creationId xmlns:a16="http://schemas.microsoft.com/office/drawing/2014/main" id="{671D3254-A373-1223-1423-8EB6B61DB0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100" y="4802999"/>
            <a:ext cx="4023360" cy="1281112"/>
          </a:xfrm>
          <a:noFill/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233363" indent="0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add speaker</a:t>
            </a:r>
          </a:p>
          <a:p>
            <a:pPr lvl="1"/>
            <a:r>
              <a:rPr lang="en-US" dirty="0"/>
              <a:t>Speaker title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97850797-7D80-5579-A8AD-3DFC5DC3F3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67696" y="4802999"/>
            <a:ext cx="4023360" cy="1281112"/>
          </a:xfrm>
          <a:noFill/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233363" indent="0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add speaker</a:t>
            </a:r>
          </a:p>
          <a:p>
            <a:pPr lvl="1"/>
            <a:r>
              <a:rPr lang="en-US" dirty="0"/>
              <a:t>Speaker title</a:t>
            </a:r>
          </a:p>
        </p:txBody>
      </p:sp>
    </p:spTree>
    <p:extLst>
      <p:ext uri="{BB962C8B-B14F-4D97-AF65-F5344CB8AC3E}">
        <p14:creationId xmlns:p14="http://schemas.microsoft.com/office/powerpoint/2010/main" val="2898588465"/>
      </p:ext>
    </p:extLst>
  </p:cSld>
  <p:clrMapOvr>
    <a:masterClrMapping/>
  </p:clrMapOvr>
  <p:transition>
    <p:fade/>
  </p:transition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Content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22325"/>
            <a:ext cx="11582400" cy="54864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668000" y="6565900"/>
            <a:ext cx="1219200" cy="136525"/>
          </a:xfrm>
          <a:prstGeom prst="rect">
            <a:avLst/>
          </a:prstGeom>
        </p:spPr>
        <p:txBody>
          <a:bodyPr vert="horz" wrap="none" lIns="4572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340BCD4-4934-D542-A133-E9684A499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3048000" y="6565900"/>
            <a:ext cx="6096000" cy="136525"/>
          </a:xfrm>
          <a:prstGeom prst="rect">
            <a:avLst/>
          </a:prstGeom>
        </p:spPr>
        <p:txBody>
          <a:bodyPr vert="horz" wrap="none" lIns="45720" tIns="45720" rIns="4572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900">
                <a:solidFill>
                  <a:srgbClr val="8A8A8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2020 Lexmark. All rights reserved.</a:t>
            </a:r>
            <a:endParaRPr/>
          </a:p>
        </p:txBody>
      </p:sp>
      <p:sp>
        <p:nvSpPr>
          <p:cNvPr id="2" name="Title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36525"/>
            <a:ext cx="115824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pic>
        <p:nvPicPr>
          <p:cNvPr id="1030" name="Picture 7"/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529388"/>
            <a:ext cx="10064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91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828" r:id="rId17"/>
    <p:sldLayoutId id="2147483829" r:id="rId18"/>
    <p:sldLayoutId id="2147483830" r:id="rId19"/>
    <p:sldLayoutId id="2147483831" r:id="rId20"/>
    <p:sldLayoutId id="2147483832" r:id="rId21"/>
    <p:sldLayoutId id="2147483833" r:id="rId22"/>
    <p:sldLayoutId id="2147483834" r:id="rId23"/>
    <p:sldLayoutId id="2147483835" r:id="rId24"/>
    <p:sldLayoutId id="2147483836" r:id="rId25"/>
    <p:sldLayoutId id="2147483838" r:id="rId26"/>
    <p:sldLayoutId id="2147483839" r:id="rId27"/>
    <p:sldLayoutId id="2147483840" r:id="rId28"/>
    <p:sldLayoutId id="2147483841" r:id="rId29"/>
    <p:sldLayoutId id="2147483842" r:id="rId30"/>
    <p:sldLayoutId id="2147483843" r:id="rId31"/>
    <p:sldLayoutId id="2147483847" r:id="rId32"/>
    <p:sldLayoutId id="2147483848" r:id="rId33"/>
    <p:sldLayoutId id="2147483849" r:id="rId34"/>
    <p:sldLayoutId id="2147483853" r:id="rId35"/>
    <p:sldLayoutId id="2147483854" r:id="rId36"/>
    <p:sldLayoutId id="2147483855" r:id="rId37"/>
    <p:sldLayoutId id="2147483856" r:id="rId38"/>
    <p:sldLayoutId id="2147483857" r:id="rId39"/>
    <p:sldLayoutId id="2147483858" r:id="rId40"/>
    <p:sldLayoutId id="2147483859" r:id="rId41"/>
    <p:sldLayoutId id="2147483860" r:id="rId42"/>
    <p:sldLayoutId id="2147483890" r:id="rId43"/>
    <p:sldLayoutId id="2147483861" r:id="rId44"/>
    <p:sldLayoutId id="2147483863" r:id="rId45"/>
    <p:sldLayoutId id="2147483862" r:id="rId46"/>
    <p:sldLayoutId id="2147483865" r:id="rId47"/>
    <p:sldLayoutId id="2147483864" r:id="rId48"/>
    <p:sldLayoutId id="2147483866" r:id="rId49"/>
    <p:sldLayoutId id="2147483867" r:id="rId50"/>
    <p:sldLayoutId id="2147483868" r:id="rId51"/>
    <p:sldLayoutId id="2147483869" r:id="rId52"/>
    <p:sldLayoutId id="2147483870" r:id="rId53"/>
    <p:sldLayoutId id="2147483871" r:id="rId54"/>
    <p:sldLayoutId id="2147483872" r:id="rId55"/>
    <p:sldLayoutId id="2147483873" r:id="rId56"/>
    <p:sldLayoutId id="2147483874" r:id="rId57"/>
    <p:sldLayoutId id="2147483875" r:id="rId58"/>
    <p:sldLayoutId id="2147483876" r:id="rId59"/>
    <p:sldLayoutId id="2147483877" r:id="rId60"/>
    <p:sldLayoutId id="2147483878" r:id="rId61"/>
    <p:sldLayoutId id="2147483879" r:id="rId62"/>
    <p:sldLayoutId id="2147483880" r:id="rId63"/>
    <p:sldLayoutId id="2147483881" r:id="rId64"/>
    <p:sldLayoutId id="2147483882" r:id="rId65"/>
    <p:sldLayoutId id="2147483883" r:id="rId66"/>
    <p:sldLayoutId id="2147483884" r:id="rId67"/>
    <p:sldLayoutId id="2147483885" r:id="rId68"/>
    <p:sldLayoutId id="2147483886" r:id="rId69"/>
    <p:sldLayoutId id="2147483887" r:id="rId70"/>
    <p:sldLayoutId id="2147483888" r:id="rId71"/>
    <p:sldLayoutId id="2147483889" r:id="rId72"/>
  </p:sldLayoutIdLst>
  <p:transition>
    <p:fade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kern="1200" dirty="0">
          <a:solidFill>
            <a:schemeClr val="accent2"/>
          </a:solidFill>
          <a:latin typeface="+mn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233363" indent="-233363" algn="l" rtl="0" eaLnBrk="1" fontAlgn="base" hangingPunct="1">
        <a:spcBef>
          <a:spcPts val="1800"/>
        </a:spcBef>
        <a:spcAft>
          <a:spcPts val="600"/>
        </a:spcAft>
        <a:buClr>
          <a:srgbClr val="A5A5AA"/>
        </a:buClr>
        <a:buSzPct val="100000"/>
        <a:buFont typeface="Wingdings" charset="0"/>
        <a:buChar char=""/>
        <a:defRPr lang="en-US" sz="2400" dirty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15938" indent="-282575" algn="l" rtl="0" eaLnBrk="1" fontAlgn="base" hangingPunct="1">
        <a:spcBef>
          <a:spcPct val="0"/>
        </a:spcBef>
        <a:spcAft>
          <a:spcPts val="600"/>
        </a:spcAft>
        <a:buClr>
          <a:schemeClr val="accent2"/>
        </a:buClr>
        <a:buSzPct val="90000"/>
        <a:buFont typeface="Webdings" charset="0"/>
        <a:buChar char="4"/>
        <a:defRPr lang="en-US" sz="2000" dirty="0">
          <a:solidFill>
            <a:schemeClr val="tx1"/>
          </a:solidFill>
          <a:latin typeface="+mn-lt"/>
          <a:ea typeface="ＭＳ Ｐゴシック" charset="0"/>
        </a:defRPr>
      </a:lvl2pPr>
      <a:lvl3pPr marL="798513" indent="-225425" algn="l" rtl="0" eaLnBrk="1" fontAlgn="base" hangingPunct="1">
        <a:spcBef>
          <a:spcPct val="0"/>
        </a:spcBef>
        <a:spcAft>
          <a:spcPts val="600"/>
        </a:spcAft>
        <a:buClr>
          <a:srgbClr val="FAA519"/>
        </a:buClr>
        <a:buSzPct val="80000"/>
        <a:buFont typeface="Wingdings" charset="0"/>
        <a:buChar char="§"/>
        <a:defRPr lang="en-US" sz="2000" dirty="0">
          <a:solidFill>
            <a:schemeClr val="tx1"/>
          </a:solidFill>
          <a:latin typeface="+mn-lt"/>
          <a:ea typeface="ＭＳ Ｐゴシック" charset="0"/>
        </a:defRPr>
      </a:lvl3pPr>
      <a:lvl4pPr marL="1033463" indent="-177800" algn="l" rtl="0" eaLnBrk="1" fontAlgn="base" hangingPunct="1">
        <a:spcBef>
          <a:spcPct val="0"/>
        </a:spcBef>
        <a:spcAft>
          <a:spcPts val="600"/>
        </a:spcAft>
        <a:buClr>
          <a:srgbClr val="1C64B4"/>
        </a:buClr>
        <a:buSzPct val="70000"/>
        <a:buFont typeface="Arial" charset="0"/>
        <a:buChar char="•"/>
        <a:defRPr lang="en-US" sz="1600" dirty="0">
          <a:solidFill>
            <a:schemeClr val="tx1"/>
          </a:solidFill>
          <a:latin typeface="+mn-lt"/>
          <a:ea typeface="ＭＳ Ｐゴシック" charset="0"/>
        </a:defRPr>
      </a:lvl4pPr>
      <a:lvl5pPr marL="1262063" indent="-177800" algn="l" rtl="0" eaLnBrk="1" fontAlgn="base" hangingPunct="1">
        <a:spcBef>
          <a:spcPct val="0"/>
        </a:spcBef>
        <a:spcAft>
          <a:spcPts val="600"/>
        </a:spcAft>
        <a:buClr>
          <a:srgbClr val="006446"/>
        </a:buClr>
        <a:buSzPct val="80000"/>
        <a:buFont typeface="Arial" charset="0"/>
        <a:buChar char="-"/>
        <a:defRPr lang="en-US" sz="1600" dirty="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Content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22960"/>
            <a:ext cx="11582400" cy="54864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668000" y="6565392"/>
            <a:ext cx="1219200" cy="137160"/>
          </a:xfrm>
          <a:prstGeom prst="rect">
            <a:avLst/>
          </a:prstGeom>
        </p:spPr>
        <p:txBody>
          <a:bodyPr vert="horz" wrap="none" lIns="45720" tIns="45720" rIns="45720" bIns="45720" rtlCol="0" anchor="ctr"/>
          <a:lstStyle>
            <a:lvl1pPr algn="r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fld id="{FB9CDFE6-4004-4372-B496-0427020137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3048000" y="6565392"/>
            <a:ext cx="6096000" cy="137160"/>
          </a:xfrm>
          <a:prstGeom prst="rect">
            <a:avLst/>
          </a:prstGeom>
        </p:spPr>
        <p:txBody>
          <a:bodyPr vert="horz" wrap="none" lIns="45720" tIns="45720" rIns="4572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" smtClean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27" name="Title"/>
          <p:cNvSpPr>
            <a:spLocks noGrp="1" noChangeArrowheads="1"/>
          </p:cNvSpPr>
          <p:nvPr>
            <p:ph type="title"/>
          </p:nvPr>
        </p:nvSpPr>
        <p:spPr bwMode="auto">
          <a:xfrm>
            <a:off x="304799" y="137160"/>
            <a:ext cx="11582400" cy="45720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29986"/>
            <a:ext cx="1005840" cy="20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2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kern="1200" baseline="0" dirty="0" smtClean="0">
          <a:solidFill>
            <a:schemeClr val="accent2"/>
          </a:solidFill>
          <a:latin typeface="+mn-lt"/>
          <a:ea typeface="+mn-ea"/>
          <a:cs typeface="+mn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233363" indent="-233363" algn="l" rtl="0" eaLnBrk="1" fontAlgn="base" hangingPunct="1">
        <a:lnSpc>
          <a:spcPct val="100000"/>
        </a:lnSpc>
        <a:spcBef>
          <a:spcPts val="1800"/>
        </a:spcBef>
        <a:spcAft>
          <a:spcPts val="600"/>
        </a:spcAft>
        <a:buClr>
          <a:srgbClr val="A5A5AA"/>
        </a:buClr>
        <a:buSzPct val="100000"/>
        <a:buFont typeface="Wingdings" panose="05000000000000000000" pitchFamily="2" charset="2"/>
        <a:buChar char=""/>
        <a:defRPr lang="en-US" sz="24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282575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SzPct val="90000"/>
        <a:buFont typeface="Webdings" pitchFamily="18" charset="2"/>
        <a:buChar char="4"/>
        <a:defRPr lang="en-US" sz="2000" dirty="0" smtClean="0">
          <a:solidFill>
            <a:schemeClr val="tx1"/>
          </a:solidFill>
          <a:latin typeface="+mn-lt"/>
        </a:defRPr>
      </a:lvl2pPr>
      <a:lvl3pPr marL="798513" indent="-225425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6"/>
        </a:buClr>
        <a:buSzPct val="80000"/>
        <a:buFont typeface="Wingdings" pitchFamily="2" charset="2"/>
        <a:buChar char="§"/>
        <a:defRPr lang="en-US" sz="2000" dirty="0" smtClean="0">
          <a:solidFill>
            <a:schemeClr val="tx1"/>
          </a:solidFill>
          <a:latin typeface="+mn-lt"/>
        </a:defRPr>
      </a:lvl3pPr>
      <a:lvl4pPr marL="1033463" indent="-177800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SzPct val="70000"/>
        <a:buFont typeface="Arial" pitchFamily="34" charset="0"/>
        <a:buChar char="•"/>
        <a:defRPr lang="en-US" sz="1600" dirty="0" smtClean="0">
          <a:solidFill>
            <a:schemeClr val="tx1"/>
          </a:solidFill>
          <a:latin typeface="+mn-lt"/>
        </a:defRPr>
      </a:lvl4pPr>
      <a:lvl5pPr marL="1262063" indent="-177800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/>
        </a:buClr>
        <a:buSzPct val="80000"/>
        <a:buFont typeface="Arial" pitchFamily="34" charset="0"/>
        <a:buChar char="-"/>
        <a:defRPr lang="en-US" sz="1600" dirty="0" smtClean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Content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22960"/>
            <a:ext cx="11582400" cy="54864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US"/>
              <a:t>Click to edit Master text styles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/>
              <a:t>Second level</a:t>
            </a: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lang="en-US"/>
              <a:t>Third level</a:t>
            </a: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lang="en-US"/>
              <a:t>Fourth level</a:t>
            </a: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lang="en-US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0668000" y="6565392"/>
            <a:ext cx="1219200" cy="137160"/>
          </a:xfrm>
          <a:prstGeom prst="rect">
            <a:avLst/>
          </a:prstGeom>
        </p:spPr>
        <p:txBody>
          <a:bodyPr vert="horz" wrap="none" lIns="45720" tIns="45720" rIns="45720" bIns="45720" rtlCol="0" anchor="ctr"/>
          <a:lstStyle>
            <a:lvl1pPr algn="r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fld id="{71D586D2-677B-458F-B417-DB589973A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3048000" y="6565392"/>
            <a:ext cx="6096000" cy="137160"/>
          </a:xfrm>
          <a:prstGeom prst="rect">
            <a:avLst/>
          </a:prstGeom>
        </p:spPr>
        <p:txBody>
          <a:bodyPr vert="horz" wrap="none" lIns="45720" tIns="45720" rIns="4572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" smtClean="0">
                <a:solidFill>
                  <a:schemeClr val="tx2"/>
                </a:solidFill>
              </a:defRPr>
            </a:lvl1pPr>
          </a:lstStyle>
          <a:p>
            <a:r>
              <a:rPr lang="en-US" sz="900">
                <a:solidFill>
                  <a:srgbClr val="8A8A8A"/>
                </a:solidFill>
                <a:latin typeface="+mn-lt"/>
              </a:rPr>
              <a:t>LEXMARK CONFIDENTIAL</a:t>
            </a:r>
          </a:p>
        </p:txBody>
      </p:sp>
      <p:sp>
        <p:nvSpPr>
          <p:cNvPr id="1027" name="Title"/>
          <p:cNvSpPr>
            <a:spLocks noGrp="1" noChangeArrowheads="1"/>
          </p:cNvSpPr>
          <p:nvPr>
            <p:ph type="title"/>
          </p:nvPr>
        </p:nvSpPr>
        <p:spPr bwMode="auto">
          <a:xfrm>
            <a:off x="304799" y="137160"/>
            <a:ext cx="11582400" cy="45720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29986"/>
            <a:ext cx="1005840" cy="20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kern="1200" baseline="0" dirty="0" smtClean="0">
          <a:solidFill>
            <a:schemeClr val="accent2"/>
          </a:solidFill>
          <a:latin typeface="+mn-lt"/>
          <a:ea typeface="+mn-ea"/>
          <a:cs typeface="+mn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233363" indent="-233363" algn="l" rtl="0" eaLnBrk="1" fontAlgn="base" hangingPunct="1">
        <a:lnSpc>
          <a:spcPct val="100000"/>
        </a:lnSpc>
        <a:spcBef>
          <a:spcPts val="1800"/>
        </a:spcBef>
        <a:spcAft>
          <a:spcPts val="600"/>
        </a:spcAft>
        <a:buClr>
          <a:srgbClr val="A5A5AA"/>
        </a:buClr>
        <a:buSzPct val="100000"/>
        <a:buFont typeface="Wingdings" panose="05000000000000000000" pitchFamily="2" charset="2"/>
        <a:buChar char=""/>
        <a:defRPr lang="en-US" sz="24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282575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SzPct val="90000"/>
        <a:buFont typeface="Webdings" pitchFamily="18" charset="2"/>
        <a:buChar char="4"/>
        <a:defRPr lang="en-US" sz="2000" dirty="0" smtClean="0">
          <a:solidFill>
            <a:schemeClr val="tx1"/>
          </a:solidFill>
          <a:latin typeface="+mn-lt"/>
        </a:defRPr>
      </a:lvl2pPr>
      <a:lvl3pPr marL="798513" indent="-225425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6"/>
        </a:buClr>
        <a:buSzPct val="80000"/>
        <a:buFont typeface="Wingdings" pitchFamily="2" charset="2"/>
        <a:buChar char="§"/>
        <a:defRPr lang="en-US" sz="2000" dirty="0" smtClean="0">
          <a:solidFill>
            <a:schemeClr val="tx1"/>
          </a:solidFill>
          <a:latin typeface="+mn-lt"/>
        </a:defRPr>
      </a:lvl3pPr>
      <a:lvl4pPr marL="1033463" indent="-177800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SzPct val="70000"/>
        <a:buFont typeface="Arial" pitchFamily="34" charset="0"/>
        <a:buChar char="•"/>
        <a:defRPr lang="en-US" sz="1600" dirty="0" smtClean="0">
          <a:solidFill>
            <a:schemeClr val="tx1"/>
          </a:solidFill>
          <a:latin typeface="+mn-lt"/>
        </a:defRPr>
      </a:lvl4pPr>
      <a:lvl5pPr marL="1262063" indent="-177800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/>
        </a:buClr>
        <a:buSzPct val="80000"/>
        <a:buFont typeface="Arial" pitchFamily="34" charset="0"/>
        <a:buChar char="-"/>
        <a:defRPr lang="en-US" sz="1600" dirty="0" smtClean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8A86F4FB-0AC6-13E6-16FD-EE9A424D40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Sustainability – Renewable Energy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091D60-99D6-CC7F-EC98-1057385FF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John D. Gagel</a:t>
            </a:r>
          </a:p>
          <a:p>
            <a:pPr lvl="1"/>
            <a:r>
              <a:rPr lang="en-US" dirty="0"/>
              <a:t>Chief Sustainability Officer</a:t>
            </a:r>
          </a:p>
        </p:txBody>
      </p:sp>
    </p:spTree>
    <p:extLst>
      <p:ext uri="{BB962C8B-B14F-4D97-AF65-F5344CB8AC3E}">
        <p14:creationId xmlns:p14="http://schemas.microsoft.com/office/powerpoint/2010/main" val="62671068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6729C6AC-ED2F-5946-9CD2-445CEFFAB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326" y="-1"/>
            <a:ext cx="3964002" cy="637608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66D493-16AB-EE45-8EE8-8FBFB99C6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12" y="315175"/>
            <a:ext cx="2823726" cy="1153465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Lexmark 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Solar array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7972A-E591-774D-B14E-70D11177D88E}"/>
              </a:ext>
            </a:extLst>
          </p:cNvPr>
          <p:cNvSpPr/>
          <p:nvPr/>
        </p:nvSpPr>
        <p:spPr>
          <a:xfrm>
            <a:off x="4333236" y="737832"/>
            <a:ext cx="617348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Lexmark installed a 2 MW array on HQ property in 2022. This will account for approximately 10% of the overall energy needs in Lexington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Pollinator flowers are planted in the 8 acres housing the array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The array will provide additional STEM education opportunities for area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This increased use of renewable energy will assist Lexmark’s carbon neutrality by 2035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B5C2E7D-7287-6545-90BE-7F3C810429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1851" r="27949"/>
          <a:stretch/>
        </p:blipFill>
        <p:spPr>
          <a:xfrm>
            <a:off x="295092" y="1707466"/>
            <a:ext cx="3225534" cy="2961153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300FB4A8-591C-BA4B-8260-772A3A3017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8896" y="34323"/>
            <a:ext cx="1083104" cy="15156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F2C0D0-402D-24FD-5DD9-B33B3E5DED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346" y="1572646"/>
            <a:ext cx="3187209" cy="414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7400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08EFA2-B371-5E50-4E9B-C9F54A48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Lexmark Solar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1DF241-AE72-9E62-BE05-F216D64F59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9200" y="6153150"/>
            <a:ext cx="9753600" cy="27432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Lexington </a:t>
            </a:r>
            <a:r>
              <a:rPr lang="en-US"/>
              <a:t>Solar Array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8E89A-5EBC-86A3-FD7A-1115BB66B2D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7999" y="6581534"/>
            <a:ext cx="6096000" cy="136525"/>
          </a:xfrm>
        </p:spPr>
        <p:txBody>
          <a:bodyPr/>
          <a:lstStyle/>
          <a:p>
            <a:r>
              <a:rPr lang="en-US" dirty="0"/>
              <a:t>© 2024 Lexmark. All rights reserved.</a:t>
            </a:r>
          </a:p>
        </p:txBody>
      </p:sp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3C8AC0EC-827F-950F-4E88-AADD2E647BF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 bwMode="auto">
          <a:xfrm>
            <a:off x="187018" y="822960"/>
            <a:ext cx="11817963" cy="498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66688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2020 Lexmark.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56458488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3"/>
  <p:tag name="ARTICULATE_PROJECT_OPEN" val="0"/>
</p:tagLst>
</file>

<file path=ppt/theme/theme1.xml><?xml version="1.0" encoding="utf-8"?>
<a:theme xmlns:a="http://schemas.openxmlformats.org/drawingml/2006/main" name="AutomationVideoToPPT">
  <a:themeElements>
    <a:clrScheme name="Lexmark 2015a">
      <a:dk1>
        <a:srgbClr val="000000"/>
      </a:dk1>
      <a:lt1>
        <a:srgbClr val="FFFFFF"/>
      </a:lt1>
      <a:dk2>
        <a:srgbClr val="8A8A8A"/>
      </a:dk2>
      <a:lt2>
        <a:srgbClr val="EBEBEB"/>
      </a:lt2>
      <a:accent1>
        <a:srgbClr val="3AF23A"/>
      </a:accent1>
      <a:accent2>
        <a:srgbClr val="00C425"/>
      </a:accent2>
      <a:accent3>
        <a:srgbClr val="008A44"/>
      </a:accent3>
      <a:accent4>
        <a:srgbClr val="006446"/>
      </a:accent4>
      <a:accent5>
        <a:srgbClr val="1C64B4"/>
      </a:accent5>
      <a:accent6>
        <a:srgbClr val="FAA519"/>
      </a:accent6>
      <a:hlink>
        <a:srgbClr val="00C425"/>
      </a:hlink>
      <a:folHlink>
        <a:srgbClr val="CACAC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exmark 2015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dk2"/>
          </a:solidFill>
          <a:prstDash val="solid"/>
          <a:miter lim="800000"/>
        </a:ln>
        <a:ln w="9525" cap="flat" cmpd="sng" algn="ctr">
          <a:solidFill>
            <a:schemeClr val="phClr"/>
          </a:solidFill>
          <a:prstDash val="solid"/>
          <a:miter lim="800000"/>
        </a:ln>
        <a:ln w="9525" cap="flat" cmpd="sng" algn="ctr">
          <a:solidFill>
            <a:schemeClr val="dk2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reflection blurRad="12700" stA="25000" endPos="25000" dir="5400000" sy="-100000" rotWithShape="0"/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dk2"/>
        </a:solidFill>
      </a:bgFillStyleLst>
    </a:fmtScheme>
  </a:themeElements>
  <a:objectDefaults>
    <a:spDef>
      <a:spPr bwMode="auto">
        <a:solidFill>
          <a:schemeClr val="accent2"/>
        </a:solidFill>
        <a:ln w="0" cap="flat" cmpd="sng" algn="ctr">
          <a:solidFill>
            <a:srgbClr val="32323C"/>
          </a:solidFill>
          <a:prstDash val="solid"/>
          <a:miter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lt2"/>
        </a:solidFill>
        <a:ln w="9525" cap="flat" cmpd="sng" algn="ctr">
          <a:solidFill>
            <a:schemeClr val="tx2"/>
          </a:solidFill>
          <a:prstDash val="solid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  <a:custClrLst>
    <a:custClr name="Lead Grey">
      <a:srgbClr val="EBEBEB"/>
    </a:custClr>
    <a:custClr name="Light Grey">
      <a:srgbClr val="CACACA"/>
    </a:custClr>
    <a:custClr name="Mid Grey">
      <a:srgbClr val="8A8A8A"/>
    </a:custClr>
    <a:custClr name="Dark Grey">
      <a:srgbClr val="32323C"/>
    </a:custClr>
    <a:custClr name="Light Green">
      <a:srgbClr val="3AF23A"/>
    </a:custClr>
    <a:custClr name="Green">
      <a:srgbClr val="00C425"/>
    </a:custClr>
    <a:custClr name="Mid Green">
      <a:srgbClr val="008A44"/>
    </a:custClr>
    <a:custClr name="Dark Green">
      <a:srgbClr val="006446"/>
    </a:custClr>
    <a:custClr name="Blue">
      <a:srgbClr val="1C64B4"/>
    </a:custClr>
    <a:custClr name="Warm Yellow">
      <a:srgbClr val="FAA519"/>
    </a:custClr>
  </a:custClrLst>
  <a:extLst>
    <a:ext uri="{05A4C25C-085E-4340-85A3-A5531E510DB2}">
      <thm15:themeFamily xmlns:thm15="http://schemas.microsoft.com/office/thememl/2012/main" name="Presentation1" id="{D2858D10-B15E-4580-9E3C-051DEB0F5059}" vid="{F6974361-8C85-4FF3-82CC-A5B51F8A467A}"/>
    </a:ext>
  </a:extLst>
</a:theme>
</file>

<file path=ppt/theme/theme2.xml><?xml version="1.0" encoding="utf-8"?>
<a:theme xmlns:a="http://schemas.openxmlformats.org/drawingml/2006/main" name="Lexmark">
  <a:themeElements>
    <a:clrScheme name="Lexmark 2015a">
      <a:dk1>
        <a:srgbClr val="000000"/>
      </a:dk1>
      <a:lt1>
        <a:srgbClr val="FFFFFF"/>
      </a:lt1>
      <a:dk2>
        <a:srgbClr val="8A8A8A"/>
      </a:dk2>
      <a:lt2>
        <a:srgbClr val="EBEBEB"/>
      </a:lt2>
      <a:accent1>
        <a:srgbClr val="3AF23A"/>
      </a:accent1>
      <a:accent2>
        <a:srgbClr val="00C425"/>
      </a:accent2>
      <a:accent3>
        <a:srgbClr val="008A44"/>
      </a:accent3>
      <a:accent4>
        <a:srgbClr val="006446"/>
      </a:accent4>
      <a:accent5>
        <a:srgbClr val="1C64B4"/>
      </a:accent5>
      <a:accent6>
        <a:srgbClr val="FAA519"/>
      </a:accent6>
      <a:hlink>
        <a:srgbClr val="00C425"/>
      </a:hlink>
      <a:folHlink>
        <a:srgbClr val="CACAC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exmark 2015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dk2"/>
          </a:solidFill>
          <a:prstDash val="solid"/>
          <a:miter lim="800000"/>
        </a:ln>
        <a:ln w="9525" cap="flat" cmpd="sng" algn="ctr">
          <a:solidFill>
            <a:schemeClr val="phClr"/>
          </a:solidFill>
          <a:prstDash val="solid"/>
          <a:miter lim="800000"/>
        </a:ln>
        <a:ln w="9525" cap="flat" cmpd="sng" algn="ctr">
          <a:solidFill>
            <a:schemeClr val="dk2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reflection blurRad="12700" stA="25000" endPos="25000" dir="5400000" sy="-100000" rotWithShape="0"/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dk2"/>
        </a:solidFill>
      </a:bgFillStyleLst>
    </a:fmtScheme>
  </a:themeElements>
  <a:objectDefaults>
    <a:spDef>
      <a:spPr bwMode="auto">
        <a:solidFill>
          <a:schemeClr val="accent2"/>
        </a:solidFill>
        <a:ln w="0" cap="flat" cmpd="sng" algn="ctr">
          <a:solidFill>
            <a:srgbClr val="32323C"/>
          </a:solidFill>
          <a:prstDash val="solid"/>
          <a:miter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lt2"/>
        </a:solidFill>
        <a:ln w="9525" cap="flat" cmpd="sng" algn="ctr">
          <a:solidFill>
            <a:schemeClr val="tx2"/>
          </a:solidFill>
          <a:prstDash val="solid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  <a:custClrLst>
    <a:custClr name="Lead Grey">
      <a:srgbClr val="EBEBEB"/>
    </a:custClr>
    <a:custClr name="Light Grey">
      <a:srgbClr val="CACACA"/>
    </a:custClr>
    <a:custClr name="Mid Grey">
      <a:srgbClr val="8A8A8A"/>
    </a:custClr>
    <a:custClr name="Dark Grey">
      <a:srgbClr val="32323C"/>
    </a:custClr>
    <a:custClr name="Light Green">
      <a:srgbClr val="3AF23A"/>
    </a:custClr>
    <a:custClr name="Green">
      <a:srgbClr val="00C425"/>
    </a:custClr>
    <a:custClr name="Mid Green">
      <a:srgbClr val="008A44"/>
    </a:custClr>
    <a:custClr name="Dark Green">
      <a:srgbClr val="006446"/>
    </a:custClr>
    <a:custClr name="Blue">
      <a:srgbClr val="1C64B4"/>
    </a:custClr>
    <a:custClr name="Warm Yellow">
      <a:srgbClr val="FAA519"/>
    </a:custClr>
  </a:custClrLst>
  <a:extLst>
    <a:ext uri="{05A4C25C-085E-4340-85A3-A5531E510DB2}">
      <thm15:themeFamily xmlns:thm15="http://schemas.microsoft.com/office/thememl/2012/main" name="Lexmark" id="{3FDC4499-AD17-4512-AEA9-DABC6B6D75B5}" vid="{643FBB0A-68AB-4074-9F30-2CAF0793D838}"/>
    </a:ext>
  </a:extLst>
</a:theme>
</file>

<file path=ppt/theme/theme3.xml><?xml version="1.0" encoding="utf-8"?>
<a:theme xmlns:a="http://schemas.openxmlformats.org/drawingml/2006/main" name="Lexmark PPT Template 2015A 4x3">
  <a:themeElements>
    <a:clrScheme name="Lexmark 2015a">
      <a:dk1>
        <a:srgbClr val="000000"/>
      </a:dk1>
      <a:lt1>
        <a:srgbClr val="FFFFFF"/>
      </a:lt1>
      <a:dk2>
        <a:srgbClr val="8A8A8A"/>
      </a:dk2>
      <a:lt2>
        <a:srgbClr val="EBEBEB"/>
      </a:lt2>
      <a:accent1>
        <a:srgbClr val="3AF23A"/>
      </a:accent1>
      <a:accent2>
        <a:srgbClr val="00C425"/>
      </a:accent2>
      <a:accent3>
        <a:srgbClr val="008A44"/>
      </a:accent3>
      <a:accent4>
        <a:srgbClr val="006446"/>
      </a:accent4>
      <a:accent5>
        <a:srgbClr val="1C64B4"/>
      </a:accent5>
      <a:accent6>
        <a:srgbClr val="FAA519"/>
      </a:accent6>
      <a:hlink>
        <a:srgbClr val="00C425"/>
      </a:hlink>
      <a:folHlink>
        <a:srgbClr val="CACAC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exmark 2015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dk2"/>
          </a:solidFill>
          <a:prstDash val="solid"/>
          <a:miter lim="800000"/>
        </a:ln>
        <a:ln w="9525" cap="flat" cmpd="sng" algn="ctr">
          <a:solidFill>
            <a:schemeClr val="phClr"/>
          </a:solidFill>
          <a:prstDash val="solid"/>
          <a:miter lim="800000"/>
        </a:ln>
        <a:ln w="9525" cap="flat" cmpd="sng" algn="ctr">
          <a:solidFill>
            <a:schemeClr val="dk2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reflection blurRad="12700" stA="25000" endPos="25000" dir="5400000" sy="-100000" rotWithShape="0"/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dk2"/>
        </a:solidFill>
      </a:bgFillStyleLst>
    </a:fmtScheme>
  </a:themeElements>
  <a:objectDefaults>
    <a:spDef>
      <a:spPr bwMode="auto">
        <a:solidFill>
          <a:schemeClr val="accent2"/>
        </a:solidFill>
        <a:ln w="0" cap="flat" cmpd="sng" algn="ctr">
          <a:solidFill>
            <a:srgbClr val="32323C"/>
          </a:solidFill>
          <a:prstDash val="solid"/>
          <a:miter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lt2"/>
        </a:solidFill>
        <a:ln w="9525" cap="flat" cmpd="sng" algn="ctr">
          <a:solidFill>
            <a:schemeClr val="tx2"/>
          </a:solidFill>
          <a:prstDash val="solid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  <a:custClrLst>
    <a:custClr name="Lead Grey">
      <a:srgbClr val="EBEBEB"/>
    </a:custClr>
    <a:custClr name="Light Grey">
      <a:srgbClr val="CACACA"/>
    </a:custClr>
    <a:custClr name="Mid Grey">
      <a:srgbClr val="8A8A8A"/>
    </a:custClr>
    <a:custClr name="Dark Grey">
      <a:srgbClr val="32323C"/>
    </a:custClr>
    <a:custClr name="Light Green">
      <a:srgbClr val="3AF23A"/>
    </a:custClr>
    <a:custClr name="Green">
      <a:srgbClr val="00C425"/>
    </a:custClr>
    <a:custClr name="Mid Green">
      <a:srgbClr val="008A44"/>
    </a:custClr>
    <a:custClr name="Dark Green">
      <a:srgbClr val="006446"/>
    </a:custClr>
    <a:custClr name="Blue">
      <a:srgbClr val="1C64B4"/>
    </a:custClr>
    <a:custClr name="Warm Yellow">
      <a:srgbClr val="FAA519"/>
    </a:custClr>
  </a:custClrLst>
  <a:extLst>
    <a:ext uri="{05A4C25C-085E-4340-85A3-A5531E510DB2}">
      <thm15:themeFamily xmlns:thm15="http://schemas.microsoft.com/office/thememl/2012/main" name="Lexmark_PowerPointTemplate_Confidential_16x9" id="{30725E32-C190-4D83-B277-277BBB7A6A13}" vid="{85D3BC9C-D580-4F57-BAA4-5EDCC00D60D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cd61762-eb31-4f97-960e-d93285c8fe32">
      <UserInfo>
        <DisplayName>Brandon Edgington</DisplayName>
        <AccountId>14</AccountId>
        <AccountType/>
      </UserInfo>
      <UserInfo>
        <DisplayName>Paul Read</DisplayName>
        <AccountId>19</AccountId>
        <AccountType/>
      </UserInfo>
      <UserInfo>
        <DisplayName>Andrew Sayther</DisplayName>
        <AccountId>15</AccountId>
        <AccountType/>
      </UserInfo>
      <UserInfo>
        <DisplayName>Tyler Conrad Martin</DisplayName>
        <AccountId>17</AccountId>
        <AccountType/>
      </UserInfo>
      <UserInfo>
        <DisplayName>Mick Brazeal</DisplayName>
        <AccountId>13</AccountId>
        <AccountType/>
      </UserInfo>
      <UserInfo>
        <DisplayName>Jennifer Fitzgerald</DisplayName>
        <AccountId>12</AccountId>
        <AccountType/>
      </UserInfo>
      <UserInfo>
        <DisplayName>Jean-Michel Sauvaud</DisplayName>
        <AccountId>34</AccountId>
        <AccountType/>
      </UserInfo>
      <UserInfo>
        <DisplayName>Paul C Merritt II</DisplayName>
        <AccountId>91</AccountId>
        <AccountType/>
      </UserInfo>
      <UserInfo>
        <DisplayName>Lee Ann Disponett</DisplayName>
        <AccountId>82</AccountId>
        <AccountType/>
      </UserInfo>
    </SharedWithUsers>
    <_activity xmlns="6af99b51-ced6-4e12-ba9b-a67e5b7e5cf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B304A49F37C34E8970C782B8E90B93" ma:contentTypeVersion="16" ma:contentTypeDescription="Create a new document." ma:contentTypeScope="" ma:versionID="4ca8f34ab4cd08956eaa7d3d29e1b77c">
  <xsd:schema xmlns:xsd="http://www.w3.org/2001/XMLSchema" xmlns:xs="http://www.w3.org/2001/XMLSchema" xmlns:p="http://schemas.microsoft.com/office/2006/metadata/properties" xmlns:ns3="9cd61762-eb31-4f97-960e-d93285c8fe32" xmlns:ns4="6af99b51-ced6-4e12-ba9b-a67e5b7e5cfb" targetNamespace="http://schemas.microsoft.com/office/2006/metadata/properties" ma:root="true" ma:fieldsID="249ec60478cb314ac3c6c5cf8765bd2b" ns3:_="" ns4:_="">
    <xsd:import namespace="9cd61762-eb31-4f97-960e-d93285c8fe32"/>
    <xsd:import namespace="6af99b51-ced6-4e12-ba9b-a67e5b7e5cf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61762-eb31-4f97-960e-d93285c8fe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99b51-ced6-4e12-ba9b-a67e5b7e5c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5F9627-213B-47A0-9C54-B751816151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9cd61762-eb31-4f97-960e-d93285c8fe32"/>
    <ds:schemaRef ds:uri="6af99b51-ced6-4e12-ba9b-a67e5b7e5cfb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DACE57C-4583-4986-9B18-EBD3A6D329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d61762-eb31-4f97-960e-d93285c8fe32"/>
    <ds:schemaRef ds:uri="6af99b51-ced6-4e12-ba9b-a67e5b7e5c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3B53C8-769A-49B4-84BC-09B8DA8FEA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e8e4900-ac71-482b-99f4-b6b8155e23b0}" enabled="1" method="Privileged" siteId="{12709065-6e6c-41c9-9e4d-fb0a436969c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AutomationVideoToPPT.pot</Template>
  <TotalTime>0</TotalTime>
  <Words>216</Words>
  <Application>Microsoft Office PowerPoint</Application>
  <PresentationFormat>Widescreen</PresentationFormat>
  <Paragraphs>22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ＭＳ Ｐゴシック</vt:lpstr>
      <vt:lpstr>Arial</vt:lpstr>
      <vt:lpstr>Arimo</vt:lpstr>
      <vt:lpstr>Calibri</vt:lpstr>
      <vt:lpstr>Noto Sans Symbols</vt:lpstr>
      <vt:lpstr>Webdings</vt:lpstr>
      <vt:lpstr>Wingdings</vt:lpstr>
      <vt:lpstr>AutomationVideoToPPT</vt:lpstr>
      <vt:lpstr>Lexmark</vt:lpstr>
      <vt:lpstr>Lexmark PPT Template 2015A 4x3</vt:lpstr>
      <vt:lpstr>PowerPoint Presentation</vt:lpstr>
      <vt:lpstr>Lexmark  Solar array</vt:lpstr>
      <vt:lpstr>Lexmark Solar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Overview</dc:title>
  <dc:subject/>
  <dc:creator/>
  <cp:keywords/>
  <dc:description/>
  <cp:lastModifiedBy/>
  <cp:revision>258</cp:revision>
  <cp:lastPrinted>2019-06-18T13:36:11Z</cp:lastPrinted>
  <dcterms:created xsi:type="dcterms:W3CDTF">2015-03-25T21:35:46Z</dcterms:created>
  <dcterms:modified xsi:type="dcterms:W3CDTF">2024-05-15T20:02:24Z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0x0101008FB304A49F37C34E8970C782B8E90B93</vt:lpwstr>
  </property>
  <property fmtid="{D5CDD505-2E9C-101B-9397-08002B2CF9AE}" pid="3" name="AuthorIds_UIVersion_5632">
    <vt:lpwstr>6</vt:lpwstr>
  </property>
  <property fmtid="{D5CDD505-2E9C-101B-9397-08002B2CF9AE}" pid="4" name="AuthorIds_UIVersion_14336">
    <vt:lpwstr>6</vt:lpwstr>
  </property>
  <property fmtid="{D5CDD505-2E9C-101B-9397-08002B2CF9AE}" pid="5" name="AuthorIds_UIVersion_6656">
    <vt:lpwstr>6</vt:lpwstr>
  </property>
  <property fmtid="{D5CDD505-2E9C-101B-9397-08002B2CF9AE}" pid="6" name="ArticulateGUID">
    <vt:lpwstr>618FAC53-FC74-444F-BC9C-BA1BE0AB2DBF</vt:lpwstr>
  </property>
  <property fmtid="{D5CDD505-2E9C-101B-9397-08002B2CF9AE}" pid="7" name="ArticulatePath">
    <vt:lpwstr>https://lexmarkad.sharepoint.com/sites/GlobalSalesTrainingContentShareSite/Shared Documents/Sales Onboarding/Phase 2/Sustainability - Jenn/EIMS Onboarding Day 7 - Sustainability</vt:lpwstr>
  </property>
  <property fmtid="{D5CDD505-2E9C-101B-9397-08002B2CF9AE}" pid="8" name="MediaServiceImageTags">
    <vt:lpwstr/>
  </property>
  <property fmtid="{D5CDD505-2E9C-101B-9397-08002B2CF9AE}" pid="9" name="ClassificationContentMarkingFooterText">
    <vt:lpwstr>Lexmark Confidential</vt:lpwstr>
  </property>
</Properties>
</file>